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docProps/custom.xml" ContentType="application/vnd.openxmlformats-officedocument.custom-properties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sldIdLst>
    <p:sldId id="257" r:id="rId2"/>
    <p:sldId id="261" r:id="rId3"/>
    <p:sldId id="263" r:id="rId4"/>
    <p:sldId id="264" r:id="rId5"/>
    <p:sldId id="267" r:id="rId6"/>
    <p:sldId id="268" r:id="rId7"/>
    <p:sldId id="269" r:id="rId8"/>
    <p:sldId id="270" r:id="rId9"/>
    <p:sldId id="271" r:id="rId10"/>
    <p:sldId id="272" r:id="rId11"/>
    <p:sldId id="273" r:id="rId12"/>
    <p:sldId id="274" r:id="rId13"/>
    <p:sldId id="275" r:id="rId14"/>
    <p:sldId id="278" r:id="rId15"/>
    <p:sldId id="284" r:id="rId16"/>
    <p:sldId id="285" r:id="rId17"/>
    <p:sldId id="286" r:id="rId18"/>
    <p:sldId id="292" r:id="rId19"/>
    <p:sldId id="291" r:id="rId20"/>
    <p:sldId id="385" r:id="rId21"/>
    <p:sldId id="387" r:id="rId22"/>
    <p:sldId id="389" r:id="rId23"/>
    <p:sldId id="299" r:id="rId24"/>
    <p:sldId id="302" r:id="rId25"/>
    <p:sldId id="304" r:id="rId26"/>
    <p:sldId id="305" r:id="rId27"/>
    <p:sldId id="306" r:id="rId28"/>
    <p:sldId id="388" r:id="rId29"/>
    <p:sldId id="352" r:id="rId30"/>
    <p:sldId id="353" r:id="rId31"/>
    <p:sldId id="354" r:id="rId32"/>
    <p:sldId id="355" r:id="rId33"/>
    <p:sldId id="382" r:id="rId34"/>
    <p:sldId id="364" r:id="rId35"/>
    <p:sldId id="366" r:id="rId36"/>
    <p:sldId id="390" r:id="rId3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4800" kern="1200">
        <a:solidFill>
          <a:srgbClr val="FFFFFF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4800" kern="1200">
        <a:solidFill>
          <a:srgbClr val="FFFFFF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4800" kern="1200">
        <a:solidFill>
          <a:srgbClr val="FFFFFF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4800" kern="1200">
        <a:solidFill>
          <a:srgbClr val="FFFFFF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4800" kern="1200">
        <a:solidFill>
          <a:srgbClr val="FFFFFF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4800" kern="1200">
        <a:solidFill>
          <a:srgbClr val="FFFFFF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4800" kern="1200">
        <a:solidFill>
          <a:srgbClr val="FFFFFF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4800" kern="1200">
        <a:solidFill>
          <a:srgbClr val="FFFFFF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4800" kern="1200">
        <a:solidFill>
          <a:srgbClr val="FFFFFF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10101"/>
    <a:srgbClr val="D56009"/>
    <a:srgbClr val="CCFF99"/>
    <a:srgbClr val="CCFF66"/>
    <a:srgbClr val="D1FF75"/>
    <a:srgbClr val="D8ECA6"/>
    <a:srgbClr val="C5E379"/>
    <a:srgbClr val="ACCD5B"/>
    <a:srgbClr val="9CD147"/>
    <a:srgbClr val="8CA72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484" autoAdjust="0"/>
    <p:restoredTop sz="94698" autoAdjust="0"/>
  </p:normalViewPr>
  <p:slideViewPr>
    <p:cSldViewPr>
      <p:cViewPr>
        <p:scale>
          <a:sx n="66" d="100"/>
          <a:sy n="66" d="100"/>
        </p:scale>
        <p:origin x="-822" y="-2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BDA8981-678A-42C7-8B96-3ED7AE54E376}" type="doc">
      <dgm:prSet loTypeId="urn:microsoft.com/office/officeart/2005/8/layout/arrow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CB1F330-C432-4739-935B-68060CD48603}">
      <dgm:prSet custT="1"/>
      <dgm:spPr/>
      <dgm:t>
        <a:bodyPr>
          <a:scene3d>
            <a:camera prst="orthographicFront"/>
            <a:lightRig rig="threePt" dir="t"/>
          </a:scene3d>
          <a:sp3d extrusionH="57150">
            <a:bevelT w="82550" h="38100" prst="coolSlant"/>
          </a:sp3d>
        </a:bodyPr>
        <a:lstStyle/>
        <a:p>
          <a:pPr rtl="0"/>
          <a:r>
            <a:rPr lang="en-US" sz="3000" b="1" kern="1200" dirty="0" err="1" smtClean="0">
              <a:ln>
                <a:solidFill>
                  <a:srgbClr val="C5E379"/>
                </a:solidFill>
              </a:ln>
              <a:solidFill>
                <a:srgbClr val="D8ECA6"/>
              </a:solidFill>
              <a:effectLst>
                <a:outerShdw blurRad="50800" dist="228600" dir="2700000" algn="tl" rotWithShape="0">
                  <a:prstClr val="black">
                    <a:alpha val="40000"/>
                  </a:prstClr>
                </a:outerShdw>
              </a:effectLst>
              <a:latin typeface="Arial" charset="0"/>
              <a:ea typeface="+mn-ea"/>
              <a:cs typeface="+mn-cs"/>
            </a:rPr>
            <a:t>Supercool</a:t>
          </a:r>
          <a:r>
            <a:rPr lang="en-US" sz="3000" b="1" kern="1200" dirty="0" smtClean="0">
              <a:ln>
                <a:solidFill>
                  <a:srgbClr val="C5E379"/>
                </a:solidFill>
              </a:ln>
              <a:solidFill>
                <a:srgbClr val="D8ECA6"/>
              </a:solidFill>
              <a:effectLst>
                <a:outerShdw blurRad="50800" dist="228600" dir="2700000" algn="tl" rotWithShape="0">
                  <a:prstClr val="black">
                    <a:alpha val="40000"/>
                  </a:prstClr>
                </a:outerShdw>
              </a:effectLst>
              <a:latin typeface="Arial" charset="0"/>
              <a:ea typeface="+mn-ea"/>
              <a:cs typeface="+mn-cs"/>
            </a:rPr>
            <a:t> Concept Note!</a:t>
          </a:r>
          <a:endParaRPr lang="en-US" sz="3000" b="1" kern="1200" dirty="0">
            <a:ln>
              <a:solidFill>
                <a:srgbClr val="C5E379"/>
              </a:solidFill>
            </a:ln>
            <a:solidFill>
              <a:srgbClr val="D8ECA6"/>
            </a:solidFill>
            <a:effectLst>
              <a:outerShdw blurRad="50800" dist="228600" dir="2700000" algn="tl" rotWithShape="0">
                <a:prstClr val="black">
                  <a:alpha val="40000"/>
                </a:prstClr>
              </a:outerShdw>
            </a:effectLst>
            <a:latin typeface="Arial" charset="0"/>
            <a:ea typeface="+mn-ea"/>
            <a:cs typeface="+mn-cs"/>
          </a:endParaRPr>
        </a:p>
      </dgm:t>
    </dgm:pt>
    <dgm:pt modelId="{2439E8AB-D358-4EC9-929F-8BBE48DE9D54}" type="parTrans" cxnId="{832BA338-612D-45E0-A75C-FBFAE0C23420}">
      <dgm:prSet/>
      <dgm:spPr/>
      <dgm:t>
        <a:bodyPr/>
        <a:lstStyle/>
        <a:p>
          <a:endParaRPr lang="en-US"/>
        </a:p>
      </dgm:t>
    </dgm:pt>
    <dgm:pt modelId="{DFA30019-AF75-4844-9CFB-CE1E8CDE3568}" type="sibTrans" cxnId="{832BA338-612D-45E0-A75C-FBFAE0C23420}">
      <dgm:prSet/>
      <dgm:spPr/>
      <dgm:t>
        <a:bodyPr/>
        <a:lstStyle/>
        <a:p>
          <a:endParaRPr lang="en-US"/>
        </a:p>
      </dgm:t>
    </dgm:pt>
    <dgm:pt modelId="{63694AB5-9C09-49C0-8C39-DD7A87752AD0}">
      <dgm:prSet custT="1"/>
      <dgm:spPr/>
      <dgm:t>
        <a:bodyPr>
          <a:scene3d>
            <a:camera prst="orthographicFront"/>
            <a:lightRig rig="threePt" dir="t"/>
          </a:scene3d>
          <a:sp3d extrusionH="57150">
            <a:bevelT w="82550" h="38100" prst="coolSlant"/>
          </a:sp3d>
        </a:bodyPr>
        <a:lstStyle/>
        <a:p>
          <a:pPr rtl="0"/>
          <a:r>
            <a:rPr lang="en-US" sz="3000" b="1" kern="1200" dirty="0" smtClean="0">
              <a:ln>
                <a:solidFill>
                  <a:srgbClr val="C5E379"/>
                </a:solidFill>
              </a:ln>
              <a:solidFill>
                <a:srgbClr val="D8ECA6"/>
              </a:solidFill>
              <a:effectLst>
                <a:outerShdw blurRad="50800" dist="228600" dir="2700000" algn="tl" rotWithShape="0">
                  <a:prstClr val="black">
                    <a:alpha val="40000"/>
                  </a:prstClr>
                </a:outerShdw>
              </a:effectLst>
              <a:latin typeface="Arial" charset="0"/>
              <a:ea typeface="+mn-ea"/>
              <a:cs typeface="+mn-cs"/>
            </a:rPr>
            <a:t>[Frequency and Wavelength</a:t>
          </a:r>
        </a:p>
        <a:p>
          <a:pPr rtl="0"/>
          <a:r>
            <a:rPr lang="en-US" sz="3000" b="1" kern="1200" dirty="0" smtClean="0">
              <a:ln>
                <a:solidFill>
                  <a:srgbClr val="C5E379"/>
                </a:solidFill>
              </a:ln>
              <a:solidFill>
                <a:srgbClr val="D8ECA6"/>
              </a:solidFill>
              <a:effectLst>
                <a:outerShdw blurRad="50800" dist="228600" dir="2700000" algn="tl" rotWithShape="0">
                  <a:prstClr val="black">
                    <a:alpha val="40000"/>
                  </a:prstClr>
                </a:outerShdw>
              </a:effectLst>
              <a:latin typeface="Arial" charset="0"/>
              <a:ea typeface="+mn-ea"/>
              <a:cs typeface="+mn-cs"/>
            </a:rPr>
            <a:t> are inversely related]</a:t>
          </a:r>
          <a:endParaRPr lang="en-US" sz="3000" b="1" kern="1200" dirty="0">
            <a:ln>
              <a:solidFill>
                <a:srgbClr val="C5E379"/>
              </a:solidFill>
            </a:ln>
            <a:solidFill>
              <a:srgbClr val="D8ECA6"/>
            </a:solidFill>
            <a:effectLst>
              <a:outerShdw blurRad="50800" dist="228600" dir="2700000" algn="tl" rotWithShape="0">
                <a:prstClr val="black">
                  <a:alpha val="40000"/>
                </a:prstClr>
              </a:outerShdw>
            </a:effectLst>
            <a:latin typeface="Arial" charset="0"/>
            <a:ea typeface="+mn-ea"/>
            <a:cs typeface="+mn-cs"/>
          </a:endParaRPr>
        </a:p>
      </dgm:t>
    </dgm:pt>
    <dgm:pt modelId="{30E17E05-83EF-4ADC-AC66-886EC2BE6368}" type="parTrans" cxnId="{211B8870-F987-4E00-89BC-C9F1CF4A299B}">
      <dgm:prSet/>
      <dgm:spPr/>
      <dgm:t>
        <a:bodyPr/>
        <a:lstStyle/>
        <a:p>
          <a:endParaRPr lang="en-US"/>
        </a:p>
      </dgm:t>
    </dgm:pt>
    <dgm:pt modelId="{7D3FFEBA-6E58-4D4F-BB50-3B2D7A99E37E}" type="sibTrans" cxnId="{211B8870-F987-4E00-89BC-C9F1CF4A299B}">
      <dgm:prSet/>
      <dgm:spPr/>
      <dgm:t>
        <a:bodyPr/>
        <a:lstStyle/>
        <a:p>
          <a:endParaRPr lang="en-US"/>
        </a:p>
      </dgm:t>
    </dgm:pt>
    <dgm:pt modelId="{EB5C268F-945D-4DC5-8EB1-4A01C05CB051}" type="pres">
      <dgm:prSet presAssocID="{ABDA8981-678A-42C7-8B96-3ED7AE54E376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6FCFCDE-B529-4424-A356-70329D47952E}" type="pres">
      <dgm:prSet presAssocID="{ABDA8981-678A-42C7-8B96-3ED7AE54E376}" presName="divider" presStyleLbl="fgShp" presStyleIdx="0" presStyleCnt="1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/>
    </dgm:pt>
    <dgm:pt modelId="{BACB51CB-C77D-4C3B-8C93-6A2DB3CF37ED}" type="pres">
      <dgm:prSet presAssocID="{ECB1F330-C432-4739-935B-68060CD48603}" presName="downArrow" presStyleLbl="node1" presStyleIdx="0" presStyleCnt="2"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</dgm:pt>
    <dgm:pt modelId="{49260399-82E4-41B3-9F28-B0767441D5C2}" type="pres">
      <dgm:prSet presAssocID="{ECB1F330-C432-4739-935B-68060CD48603}" presName="downArrowText" presStyleLbl="revTx" presStyleIdx="0" presStyleCnt="2" custScaleX="157593" custLinFactNeighborX="78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6822B94-93F9-45F5-B7FA-4A8DE7AE2062}" type="pres">
      <dgm:prSet presAssocID="{63694AB5-9C09-49C0-8C39-DD7A87752AD0}" presName="upArrow" presStyleLbl="node1" presStyleIdx="1" presStyleCnt="2"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</dgm:pt>
    <dgm:pt modelId="{FD9EBC17-974B-4915-9DA8-CF8D4BD5FD67}" type="pres">
      <dgm:prSet presAssocID="{63694AB5-9C09-49C0-8C39-DD7A87752AD0}" presName="upArrowText" presStyleLbl="revTx" presStyleIdx="1" presStyleCnt="2" custScaleX="214411" custScaleY="238095" custLinFactNeighborX="-5165" custLinFactNeighborY="-129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32BA338-612D-45E0-A75C-FBFAE0C23420}" srcId="{ABDA8981-678A-42C7-8B96-3ED7AE54E376}" destId="{ECB1F330-C432-4739-935B-68060CD48603}" srcOrd="0" destOrd="0" parTransId="{2439E8AB-D358-4EC9-929F-8BBE48DE9D54}" sibTransId="{DFA30019-AF75-4844-9CFB-CE1E8CDE3568}"/>
    <dgm:cxn modelId="{634D21FA-A1FD-4E94-A760-CAD90CE86B82}" type="presOf" srcId="{63694AB5-9C09-49C0-8C39-DD7A87752AD0}" destId="{FD9EBC17-974B-4915-9DA8-CF8D4BD5FD67}" srcOrd="0" destOrd="0" presId="urn:microsoft.com/office/officeart/2005/8/layout/arrow3"/>
    <dgm:cxn modelId="{F4F49A28-BD6E-458B-A653-5804B72B9542}" type="presOf" srcId="{ECB1F330-C432-4739-935B-68060CD48603}" destId="{49260399-82E4-41B3-9F28-B0767441D5C2}" srcOrd="0" destOrd="0" presId="urn:microsoft.com/office/officeart/2005/8/layout/arrow3"/>
    <dgm:cxn modelId="{6C49E77C-3130-4E8B-B8D7-71A857ECB193}" type="presOf" srcId="{ABDA8981-678A-42C7-8B96-3ED7AE54E376}" destId="{EB5C268F-945D-4DC5-8EB1-4A01C05CB051}" srcOrd="0" destOrd="0" presId="urn:microsoft.com/office/officeart/2005/8/layout/arrow3"/>
    <dgm:cxn modelId="{211B8870-F987-4E00-89BC-C9F1CF4A299B}" srcId="{ABDA8981-678A-42C7-8B96-3ED7AE54E376}" destId="{63694AB5-9C09-49C0-8C39-DD7A87752AD0}" srcOrd="1" destOrd="0" parTransId="{30E17E05-83EF-4ADC-AC66-886EC2BE6368}" sibTransId="{7D3FFEBA-6E58-4D4F-BB50-3B2D7A99E37E}"/>
    <dgm:cxn modelId="{36D26B32-AD5A-4A5B-A5A5-5DF144527E43}" type="presParOf" srcId="{EB5C268F-945D-4DC5-8EB1-4A01C05CB051}" destId="{D6FCFCDE-B529-4424-A356-70329D47952E}" srcOrd="0" destOrd="0" presId="urn:microsoft.com/office/officeart/2005/8/layout/arrow3"/>
    <dgm:cxn modelId="{82570A48-9DCF-4423-AA88-F5DC88ECFEBF}" type="presParOf" srcId="{EB5C268F-945D-4DC5-8EB1-4A01C05CB051}" destId="{BACB51CB-C77D-4C3B-8C93-6A2DB3CF37ED}" srcOrd="1" destOrd="0" presId="urn:microsoft.com/office/officeart/2005/8/layout/arrow3"/>
    <dgm:cxn modelId="{5D4CA232-52CB-4D03-AFD1-839CF836EF7D}" type="presParOf" srcId="{EB5C268F-945D-4DC5-8EB1-4A01C05CB051}" destId="{49260399-82E4-41B3-9F28-B0767441D5C2}" srcOrd="2" destOrd="0" presId="urn:microsoft.com/office/officeart/2005/8/layout/arrow3"/>
    <dgm:cxn modelId="{A1972942-6F5B-471F-BC77-C47F1FE28615}" type="presParOf" srcId="{EB5C268F-945D-4DC5-8EB1-4A01C05CB051}" destId="{36822B94-93F9-45F5-B7FA-4A8DE7AE2062}" srcOrd="3" destOrd="0" presId="urn:microsoft.com/office/officeart/2005/8/layout/arrow3"/>
    <dgm:cxn modelId="{3A893BCD-0ADE-471A-8EEB-7C0FEC524B15}" type="presParOf" srcId="{EB5C268F-945D-4DC5-8EB1-4A01C05CB051}" destId="{FD9EBC17-974B-4915-9DA8-CF8D4BD5FD67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B65717A-192B-44A2-83D5-B34EBFB3A3F3}" type="doc">
      <dgm:prSet loTypeId="urn:microsoft.com/office/officeart/2005/8/layout/hierarchy3" loCatId="hierarchy" qsTypeId="urn:microsoft.com/office/officeart/2005/8/quickstyle/3d6" qsCatId="3D" csTypeId="urn:microsoft.com/office/officeart/2005/8/colors/accent4_2" csCatId="accent4" phldr="1"/>
      <dgm:spPr/>
      <dgm:t>
        <a:bodyPr/>
        <a:lstStyle/>
        <a:p>
          <a:endParaRPr lang="en-US"/>
        </a:p>
      </dgm:t>
    </dgm:pt>
    <dgm:pt modelId="{A92F9B28-F4CA-4C27-A455-B59888E03643}">
      <dgm:prSet/>
      <dgm:spPr/>
      <dgm:t>
        <a:bodyPr/>
        <a:lstStyle/>
        <a:p>
          <a:pPr rtl="0"/>
          <a:r>
            <a:rPr lang="en-US" b="1" dirty="0" smtClean="0"/>
            <a:t>Nitrogen</a:t>
          </a:r>
          <a:endParaRPr lang="en-US" dirty="0"/>
        </a:p>
      </dgm:t>
    </dgm:pt>
    <dgm:pt modelId="{44855A37-3D70-4954-ABDF-96CC9084C7CF}" type="parTrans" cxnId="{FA71460D-3068-4472-A0F9-15D4AF18C0FB}">
      <dgm:prSet/>
      <dgm:spPr/>
      <dgm:t>
        <a:bodyPr/>
        <a:lstStyle/>
        <a:p>
          <a:endParaRPr lang="en-US"/>
        </a:p>
      </dgm:t>
    </dgm:pt>
    <dgm:pt modelId="{EBD62DA7-03A3-4882-88C7-8C6AFC3C5B8A}" type="sibTrans" cxnId="{FA71460D-3068-4472-A0F9-15D4AF18C0FB}">
      <dgm:prSet/>
      <dgm:spPr/>
      <dgm:t>
        <a:bodyPr/>
        <a:lstStyle/>
        <a:p>
          <a:endParaRPr lang="en-US"/>
        </a:p>
      </dgm:t>
    </dgm:pt>
    <dgm:pt modelId="{49BAA2D3-4647-43B8-90FF-2E0D8F20C846}">
      <dgm:prSet/>
      <dgm:spPr/>
      <dgm:t>
        <a:bodyPr/>
        <a:lstStyle/>
        <a:p>
          <a:pPr rtl="0"/>
          <a:r>
            <a:rPr lang="en-US" b="1" dirty="0" smtClean="0"/>
            <a:t>N</a:t>
          </a:r>
          <a:endParaRPr lang="en-US" dirty="0"/>
        </a:p>
      </dgm:t>
    </dgm:pt>
    <dgm:pt modelId="{A454BEEA-B488-4CAA-8405-D039374F87E0}" type="sibTrans" cxnId="{8ECA7251-4FA1-4F2A-B04F-B905166CB929}">
      <dgm:prSet/>
      <dgm:spPr/>
      <dgm:t>
        <a:bodyPr/>
        <a:lstStyle/>
        <a:p>
          <a:endParaRPr lang="en-US"/>
        </a:p>
      </dgm:t>
    </dgm:pt>
    <dgm:pt modelId="{0375FEAC-4B88-4D2F-8DE8-BA219A28A920}" type="parTrans" cxnId="{8ECA7251-4FA1-4F2A-B04F-B905166CB929}">
      <dgm:prSet/>
      <dgm:spPr/>
      <dgm:t>
        <a:bodyPr/>
        <a:lstStyle/>
        <a:p>
          <a:endParaRPr lang="en-US"/>
        </a:p>
      </dgm:t>
    </dgm:pt>
    <dgm:pt modelId="{72A81701-9E8C-4765-BC05-6093C189EB13}" type="pres">
      <dgm:prSet presAssocID="{FB65717A-192B-44A2-83D5-B34EBFB3A3F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256D0A4A-7245-47EB-8DFE-26F72EB51CE7}" type="pres">
      <dgm:prSet presAssocID="{A92F9B28-F4CA-4C27-A455-B59888E03643}" presName="root" presStyleCnt="0"/>
      <dgm:spPr/>
    </dgm:pt>
    <dgm:pt modelId="{EA03D7FE-0667-4FB8-8C14-7977D8819D02}" type="pres">
      <dgm:prSet presAssocID="{A92F9B28-F4CA-4C27-A455-B59888E03643}" presName="rootComposite" presStyleCnt="0"/>
      <dgm:spPr/>
    </dgm:pt>
    <dgm:pt modelId="{A32D7040-E2CF-4891-AEEF-A0F64528399F}" type="pres">
      <dgm:prSet presAssocID="{A92F9B28-F4CA-4C27-A455-B59888E03643}" presName="rootText" presStyleLbl="node1" presStyleIdx="0" presStyleCnt="1"/>
      <dgm:spPr/>
      <dgm:t>
        <a:bodyPr/>
        <a:lstStyle/>
        <a:p>
          <a:endParaRPr lang="en-US"/>
        </a:p>
      </dgm:t>
    </dgm:pt>
    <dgm:pt modelId="{011864C3-678B-4B32-9365-A66F8F2119F0}" type="pres">
      <dgm:prSet presAssocID="{A92F9B28-F4CA-4C27-A455-B59888E03643}" presName="rootConnector" presStyleLbl="node1" presStyleIdx="0" presStyleCnt="1"/>
      <dgm:spPr/>
      <dgm:t>
        <a:bodyPr/>
        <a:lstStyle/>
        <a:p>
          <a:endParaRPr lang="en-US"/>
        </a:p>
      </dgm:t>
    </dgm:pt>
    <dgm:pt modelId="{888DD1F8-ADB4-42D7-A26E-551AB78CCB86}" type="pres">
      <dgm:prSet presAssocID="{A92F9B28-F4CA-4C27-A455-B59888E03643}" presName="childShape" presStyleCnt="0"/>
      <dgm:spPr/>
    </dgm:pt>
    <dgm:pt modelId="{B467F296-6F9C-4E0C-AD31-1FCF5BFCB856}" type="pres">
      <dgm:prSet presAssocID="{0375FEAC-4B88-4D2F-8DE8-BA219A28A920}" presName="Name13" presStyleLbl="parChTrans1D2" presStyleIdx="0" presStyleCnt="1"/>
      <dgm:spPr/>
      <dgm:t>
        <a:bodyPr/>
        <a:lstStyle/>
        <a:p>
          <a:endParaRPr lang="en-US"/>
        </a:p>
      </dgm:t>
    </dgm:pt>
    <dgm:pt modelId="{9469EF60-AA89-4269-A28F-C98C359AD3AF}" type="pres">
      <dgm:prSet presAssocID="{49BAA2D3-4647-43B8-90FF-2E0D8F20C846}" presName="childText" presStyleLbl="bgAcc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1C4570D-D84E-4A25-B2DD-E12109DF51B2}" type="presOf" srcId="{49BAA2D3-4647-43B8-90FF-2E0D8F20C846}" destId="{9469EF60-AA89-4269-A28F-C98C359AD3AF}" srcOrd="0" destOrd="0" presId="urn:microsoft.com/office/officeart/2005/8/layout/hierarchy3"/>
    <dgm:cxn modelId="{8ECA7251-4FA1-4F2A-B04F-B905166CB929}" srcId="{A92F9B28-F4CA-4C27-A455-B59888E03643}" destId="{49BAA2D3-4647-43B8-90FF-2E0D8F20C846}" srcOrd="0" destOrd="0" parTransId="{0375FEAC-4B88-4D2F-8DE8-BA219A28A920}" sibTransId="{A454BEEA-B488-4CAA-8405-D039374F87E0}"/>
    <dgm:cxn modelId="{FA71460D-3068-4472-A0F9-15D4AF18C0FB}" srcId="{FB65717A-192B-44A2-83D5-B34EBFB3A3F3}" destId="{A92F9B28-F4CA-4C27-A455-B59888E03643}" srcOrd="0" destOrd="0" parTransId="{44855A37-3D70-4954-ABDF-96CC9084C7CF}" sibTransId="{EBD62DA7-03A3-4882-88C7-8C6AFC3C5B8A}"/>
    <dgm:cxn modelId="{46298C17-AF8A-405E-B0AA-562387725FC2}" type="presOf" srcId="{FB65717A-192B-44A2-83D5-B34EBFB3A3F3}" destId="{72A81701-9E8C-4765-BC05-6093C189EB13}" srcOrd="0" destOrd="0" presId="urn:microsoft.com/office/officeart/2005/8/layout/hierarchy3"/>
    <dgm:cxn modelId="{079423F9-2334-4050-AB52-721E336FB015}" type="presOf" srcId="{A92F9B28-F4CA-4C27-A455-B59888E03643}" destId="{011864C3-678B-4B32-9365-A66F8F2119F0}" srcOrd="1" destOrd="0" presId="urn:microsoft.com/office/officeart/2005/8/layout/hierarchy3"/>
    <dgm:cxn modelId="{89359850-B035-4B90-9735-AA9F1F6126D5}" type="presOf" srcId="{A92F9B28-F4CA-4C27-A455-B59888E03643}" destId="{A32D7040-E2CF-4891-AEEF-A0F64528399F}" srcOrd="0" destOrd="0" presId="urn:microsoft.com/office/officeart/2005/8/layout/hierarchy3"/>
    <dgm:cxn modelId="{27BD3FE6-FD92-49AD-89AE-146C64790CDC}" type="presOf" srcId="{0375FEAC-4B88-4D2F-8DE8-BA219A28A920}" destId="{B467F296-6F9C-4E0C-AD31-1FCF5BFCB856}" srcOrd="0" destOrd="0" presId="urn:microsoft.com/office/officeart/2005/8/layout/hierarchy3"/>
    <dgm:cxn modelId="{A8FDF8F6-9C33-4150-BF78-C4CDB509A175}" type="presParOf" srcId="{72A81701-9E8C-4765-BC05-6093C189EB13}" destId="{256D0A4A-7245-47EB-8DFE-26F72EB51CE7}" srcOrd="0" destOrd="0" presId="urn:microsoft.com/office/officeart/2005/8/layout/hierarchy3"/>
    <dgm:cxn modelId="{343E4C32-7583-479E-98F3-67108F468705}" type="presParOf" srcId="{256D0A4A-7245-47EB-8DFE-26F72EB51CE7}" destId="{EA03D7FE-0667-4FB8-8C14-7977D8819D02}" srcOrd="0" destOrd="0" presId="urn:microsoft.com/office/officeart/2005/8/layout/hierarchy3"/>
    <dgm:cxn modelId="{1078B836-1F07-4AF2-A7DF-5D7F87969C4E}" type="presParOf" srcId="{EA03D7FE-0667-4FB8-8C14-7977D8819D02}" destId="{A32D7040-E2CF-4891-AEEF-A0F64528399F}" srcOrd="0" destOrd="0" presId="urn:microsoft.com/office/officeart/2005/8/layout/hierarchy3"/>
    <dgm:cxn modelId="{914D184E-692A-41D7-96ED-133C779049B7}" type="presParOf" srcId="{EA03D7FE-0667-4FB8-8C14-7977D8819D02}" destId="{011864C3-678B-4B32-9365-A66F8F2119F0}" srcOrd="1" destOrd="0" presId="urn:microsoft.com/office/officeart/2005/8/layout/hierarchy3"/>
    <dgm:cxn modelId="{DCB94408-178F-43C3-9317-6F5408F5EEEE}" type="presParOf" srcId="{256D0A4A-7245-47EB-8DFE-26F72EB51CE7}" destId="{888DD1F8-ADB4-42D7-A26E-551AB78CCB86}" srcOrd="1" destOrd="0" presId="urn:microsoft.com/office/officeart/2005/8/layout/hierarchy3"/>
    <dgm:cxn modelId="{936F7440-F965-40D0-945F-C459AB7AA87E}" type="presParOf" srcId="{888DD1F8-ADB4-42D7-A26E-551AB78CCB86}" destId="{B467F296-6F9C-4E0C-AD31-1FCF5BFCB856}" srcOrd="0" destOrd="0" presId="urn:microsoft.com/office/officeart/2005/8/layout/hierarchy3"/>
    <dgm:cxn modelId="{EE9275E8-12D2-4245-8F84-7263671CC541}" type="presParOf" srcId="{888DD1F8-ADB4-42D7-A26E-551AB78CCB86}" destId="{9469EF60-AA89-4269-A28F-C98C359AD3A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B65717A-192B-44A2-83D5-B34EBFB3A3F3}" type="doc">
      <dgm:prSet loTypeId="urn:microsoft.com/office/officeart/2005/8/layout/hierarchy3" loCatId="hierarchy" qsTypeId="urn:microsoft.com/office/officeart/2005/8/quickstyle/3d6" qsCatId="3D" csTypeId="urn:microsoft.com/office/officeart/2005/8/colors/accent4_2" csCatId="accent4" phldr="1"/>
      <dgm:spPr/>
      <dgm:t>
        <a:bodyPr/>
        <a:lstStyle/>
        <a:p>
          <a:endParaRPr lang="en-US"/>
        </a:p>
      </dgm:t>
    </dgm:pt>
    <dgm:pt modelId="{A92F9B28-F4CA-4C27-A455-B59888E03643}">
      <dgm:prSet/>
      <dgm:spPr/>
      <dgm:t>
        <a:bodyPr/>
        <a:lstStyle/>
        <a:p>
          <a:pPr rtl="0"/>
          <a:r>
            <a:rPr lang="en-US" dirty="0" smtClean="0"/>
            <a:t>Cobalt</a:t>
          </a:r>
          <a:endParaRPr lang="en-US" dirty="0"/>
        </a:p>
      </dgm:t>
    </dgm:pt>
    <dgm:pt modelId="{44855A37-3D70-4954-ABDF-96CC9084C7CF}" type="parTrans" cxnId="{FA71460D-3068-4472-A0F9-15D4AF18C0FB}">
      <dgm:prSet/>
      <dgm:spPr/>
      <dgm:t>
        <a:bodyPr/>
        <a:lstStyle/>
        <a:p>
          <a:endParaRPr lang="en-US"/>
        </a:p>
      </dgm:t>
    </dgm:pt>
    <dgm:pt modelId="{EBD62DA7-03A3-4882-88C7-8C6AFC3C5B8A}" type="sibTrans" cxnId="{FA71460D-3068-4472-A0F9-15D4AF18C0FB}">
      <dgm:prSet/>
      <dgm:spPr/>
      <dgm:t>
        <a:bodyPr/>
        <a:lstStyle/>
        <a:p>
          <a:endParaRPr lang="en-US"/>
        </a:p>
      </dgm:t>
    </dgm:pt>
    <dgm:pt modelId="{49BAA2D3-4647-43B8-90FF-2E0D8F20C846}">
      <dgm:prSet/>
      <dgm:spPr/>
      <dgm:t>
        <a:bodyPr/>
        <a:lstStyle/>
        <a:p>
          <a:pPr rtl="0"/>
          <a:r>
            <a:rPr lang="en-US" dirty="0" smtClean="0"/>
            <a:t>Co</a:t>
          </a:r>
          <a:endParaRPr lang="en-US" dirty="0"/>
        </a:p>
      </dgm:t>
    </dgm:pt>
    <dgm:pt modelId="{A454BEEA-B488-4CAA-8405-D039374F87E0}" type="sibTrans" cxnId="{8ECA7251-4FA1-4F2A-B04F-B905166CB929}">
      <dgm:prSet/>
      <dgm:spPr/>
      <dgm:t>
        <a:bodyPr/>
        <a:lstStyle/>
        <a:p>
          <a:endParaRPr lang="en-US"/>
        </a:p>
      </dgm:t>
    </dgm:pt>
    <dgm:pt modelId="{0375FEAC-4B88-4D2F-8DE8-BA219A28A920}" type="parTrans" cxnId="{8ECA7251-4FA1-4F2A-B04F-B905166CB929}">
      <dgm:prSet/>
      <dgm:spPr/>
      <dgm:t>
        <a:bodyPr/>
        <a:lstStyle/>
        <a:p>
          <a:endParaRPr lang="en-US"/>
        </a:p>
      </dgm:t>
    </dgm:pt>
    <dgm:pt modelId="{72A81701-9E8C-4765-BC05-6093C189EB13}" type="pres">
      <dgm:prSet presAssocID="{FB65717A-192B-44A2-83D5-B34EBFB3A3F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256D0A4A-7245-47EB-8DFE-26F72EB51CE7}" type="pres">
      <dgm:prSet presAssocID="{A92F9B28-F4CA-4C27-A455-B59888E03643}" presName="root" presStyleCnt="0"/>
      <dgm:spPr/>
    </dgm:pt>
    <dgm:pt modelId="{EA03D7FE-0667-4FB8-8C14-7977D8819D02}" type="pres">
      <dgm:prSet presAssocID="{A92F9B28-F4CA-4C27-A455-B59888E03643}" presName="rootComposite" presStyleCnt="0"/>
      <dgm:spPr/>
    </dgm:pt>
    <dgm:pt modelId="{A32D7040-E2CF-4891-AEEF-A0F64528399F}" type="pres">
      <dgm:prSet presAssocID="{A92F9B28-F4CA-4C27-A455-B59888E03643}" presName="rootText" presStyleLbl="node1" presStyleIdx="0" presStyleCnt="1"/>
      <dgm:spPr/>
      <dgm:t>
        <a:bodyPr/>
        <a:lstStyle/>
        <a:p>
          <a:endParaRPr lang="en-US"/>
        </a:p>
      </dgm:t>
    </dgm:pt>
    <dgm:pt modelId="{011864C3-678B-4B32-9365-A66F8F2119F0}" type="pres">
      <dgm:prSet presAssocID="{A92F9B28-F4CA-4C27-A455-B59888E03643}" presName="rootConnector" presStyleLbl="node1" presStyleIdx="0" presStyleCnt="1"/>
      <dgm:spPr/>
      <dgm:t>
        <a:bodyPr/>
        <a:lstStyle/>
        <a:p>
          <a:endParaRPr lang="en-US"/>
        </a:p>
      </dgm:t>
    </dgm:pt>
    <dgm:pt modelId="{888DD1F8-ADB4-42D7-A26E-551AB78CCB86}" type="pres">
      <dgm:prSet presAssocID="{A92F9B28-F4CA-4C27-A455-B59888E03643}" presName="childShape" presStyleCnt="0"/>
      <dgm:spPr/>
    </dgm:pt>
    <dgm:pt modelId="{B467F296-6F9C-4E0C-AD31-1FCF5BFCB856}" type="pres">
      <dgm:prSet presAssocID="{0375FEAC-4B88-4D2F-8DE8-BA219A28A920}" presName="Name13" presStyleLbl="parChTrans1D2" presStyleIdx="0" presStyleCnt="1"/>
      <dgm:spPr/>
      <dgm:t>
        <a:bodyPr/>
        <a:lstStyle/>
        <a:p>
          <a:endParaRPr lang="en-US"/>
        </a:p>
      </dgm:t>
    </dgm:pt>
    <dgm:pt modelId="{9469EF60-AA89-4269-A28F-C98C359AD3AF}" type="pres">
      <dgm:prSet presAssocID="{49BAA2D3-4647-43B8-90FF-2E0D8F20C846}" presName="childText" presStyleLbl="bgAcc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EAE95BF-ED19-4264-9E4C-3392B68656A8}" type="presOf" srcId="{A92F9B28-F4CA-4C27-A455-B59888E03643}" destId="{011864C3-678B-4B32-9365-A66F8F2119F0}" srcOrd="1" destOrd="0" presId="urn:microsoft.com/office/officeart/2005/8/layout/hierarchy3"/>
    <dgm:cxn modelId="{8ECA7251-4FA1-4F2A-B04F-B905166CB929}" srcId="{A92F9B28-F4CA-4C27-A455-B59888E03643}" destId="{49BAA2D3-4647-43B8-90FF-2E0D8F20C846}" srcOrd="0" destOrd="0" parTransId="{0375FEAC-4B88-4D2F-8DE8-BA219A28A920}" sibTransId="{A454BEEA-B488-4CAA-8405-D039374F87E0}"/>
    <dgm:cxn modelId="{A17F2E3A-A7F9-4D17-981E-5B0908C07D4B}" type="presOf" srcId="{49BAA2D3-4647-43B8-90FF-2E0D8F20C846}" destId="{9469EF60-AA89-4269-A28F-C98C359AD3AF}" srcOrd="0" destOrd="0" presId="urn:microsoft.com/office/officeart/2005/8/layout/hierarchy3"/>
    <dgm:cxn modelId="{311F0CBB-1B49-4CAB-8141-A233CCDBD69E}" type="presOf" srcId="{A92F9B28-F4CA-4C27-A455-B59888E03643}" destId="{A32D7040-E2CF-4891-AEEF-A0F64528399F}" srcOrd="0" destOrd="0" presId="urn:microsoft.com/office/officeart/2005/8/layout/hierarchy3"/>
    <dgm:cxn modelId="{2FC2AC59-79EF-4ABD-9571-D023095D008F}" type="presOf" srcId="{FB65717A-192B-44A2-83D5-B34EBFB3A3F3}" destId="{72A81701-9E8C-4765-BC05-6093C189EB13}" srcOrd="0" destOrd="0" presId="urn:microsoft.com/office/officeart/2005/8/layout/hierarchy3"/>
    <dgm:cxn modelId="{FA71460D-3068-4472-A0F9-15D4AF18C0FB}" srcId="{FB65717A-192B-44A2-83D5-B34EBFB3A3F3}" destId="{A92F9B28-F4CA-4C27-A455-B59888E03643}" srcOrd="0" destOrd="0" parTransId="{44855A37-3D70-4954-ABDF-96CC9084C7CF}" sibTransId="{EBD62DA7-03A3-4882-88C7-8C6AFC3C5B8A}"/>
    <dgm:cxn modelId="{85DCB55D-0686-435A-9A6C-95DC3EDFE196}" type="presOf" srcId="{0375FEAC-4B88-4D2F-8DE8-BA219A28A920}" destId="{B467F296-6F9C-4E0C-AD31-1FCF5BFCB856}" srcOrd="0" destOrd="0" presId="urn:microsoft.com/office/officeart/2005/8/layout/hierarchy3"/>
    <dgm:cxn modelId="{6A155134-DD84-48E7-B200-FF80B2805F80}" type="presParOf" srcId="{72A81701-9E8C-4765-BC05-6093C189EB13}" destId="{256D0A4A-7245-47EB-8DFE-26F72EB51CE7}" srcOrd="0" destOrd="0" presId="urn:microsoft.com/office/officeart/2005/8/layout/hierarchy3"/>
    <dgm:cxn modelId="{589115F6-8308-4AAE-B3CF-E7E834FAD9C6}" type="presParOf" srcId="{256D0A4A-7245-47EB-8DFE-26F72EB51CE7}" destId="{EA03D7FE-0667-4FB8-8C14-7977D8819D02}" srcOrd="0" destOrd="0" presId="urn:microsoft.com/office/officeart/2005/8/layout/hierarchy3"/>
    <dgm:cxn modelId="{B4FACA96-D49C-4BAE-9CF7-7F31C80491D2}" type="presParOf" srcId="{EA03D7FE-0667-4FB8-8C14-7977D8819D02}" destId="{A32D7040-E2CF-4891-AEEF-A0F64528399F}" srcOrd="0" destOrd="0" presId="urn:microsoft.com/office/officeart/2005/8/layout/hierarchy3"/>
    <dgm:cxn modelId="{9F6566EF-BA2A-404E-9D30-40B3BA083624}" type="presParOf" srcId="{EA03D7FE-0667-4FB8-8C14-7977D8819D02}" destId="{011864C3-678B-4B32-9365-A66F8F2119F0}" srcOrd="1" destOrd="0" presId="urn:microsoft.com/office/officeart/2005/8/layout/hierarchy3"/>
    <dgm:cxn modelId="{B580E47C-8E28-4F25-824B-F336E853ACBA}" type="presParOf" srcId="{256D0A4A-7245-47EB-8DFE-26F72EB51CE7}" destId="{888DD1F8-ADB4-42D7-A26E-551AB78CCB86}" srcOrd="1" destOrd="0" presId="urn:microsoft.com/office/officeart/2005/8/layout/hierarchy3"/>
    <dgm:cxn modelId="{5D1E891F-E632-447E-A1D9-E64B93941C4A}" type="presParOf" srcId="{888DD1F8-ADB4-42D7-A26E-551AB78CCB86}" destId="{B467F296-6F9C-4E0C-AD31-1FCF5BFCB856}" srcOrd="0" destOrd="0" presId="urn:microsoft.com/office/officeart/2005/8/layout/hierarchy3"/>
    <dgm:cxn modelId="{8A54D8D6-E96E-418C-AF44-968CD34D4AD1}" type="presParOf" srcId="{888DD1F8-ADB4-42D7-A26E-551AB78CCB86}" destId="{9469EF60-AA89-4269-A28F-C98C359AD3A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8DFD8CB-AB73-493D-AB40-5CB7583DDDB3}" type="doc">
      <dgm:prSet loTypeId="urn:microsoft.com/office/officeart/2005/8/layout/target3" loCatId="relationship" qsTypeId="urn:microsoft.com/office/officeart/2005/8/quickstyle/3d2" qsCatId="3D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FF6168FC-B3BD-467D-8709-ADA428A668B8}">
      <dgm:prSet custT="1"/>
      <dgm:spPr>
        <a:scene3d>
          <a:camera prst="orthographicFront"/>
          <a:lightRig rig="threePt" dir="t">
            <a:rot lat="0" lon="0" rev="7500000"/>
          </a:lightRig>
        </a:scene3d>
        <a:sp3d>
          <a:bevelT/>
        </a:sp3d>
      </dgm:spPr>
      <dgm:t>
        <a:bodyPr>
          <a:sp3d extrusionH="57150">
            <a:bevelT w="82550" h="38100" prst="coolSlant"/>
          </a:sp3d>
        </a:bodyPr>
        <a:lstStyle/>
        <a:p>
          <a:pPr rtl="0"/>
          <a:r>
            <a:rPr lang="en-US" sz="4600" b="1" kern="1200" dirty="0" smtClean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rPr>
            <a:t>*What is the electron configuration for </a:t>
          </a:r>
          <a:r>
            <a:rPr lang="en-US" sz="7000" b="1" kern="1200" dirty="0" smtClean="0">
              <a:ln>
                <a:solidFill>
                  <a:srgbClr val="C5E379"/>
                </a:solidFill>
              </a:ln>
              <a:solidFill>
                <a:srgbClr val="D8ECA6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rPr>
            <a:t>Oxygen</a:t>
          </a:r>
          <a:r>
            <a:rPr lang="en-US" sz="7000" b="1" kern="1200" dirty="0" smtClean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rPr>
            <a:t>?</a:t>
          </a:r>
          <a:r>
            <a:rPr lang="en-US" sz="4600" b="1" kern="1200" dirty="0" smtClean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rPr>
            <a:t> </a:t>
          </a:r>
        </a:p>
        <a:p>
          <a:pPr rtl="0"/>
          <a:endParaRPr lang="en-US" sz="4600" b="1" kern="1200" dirty="0" smtClean="0"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a:endParaRPr>
        </a:p>
        <a:p>
          <a:pPr rtl="0"/>
          <a:endParaRPr lang="en-US" sz="4600" b="1" kern="1200" dirty="0" smtClean="0"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a:endParaRPr>
        </a:p>
        <a:p>
          <a:pPr rtl="0"/>
          <a:endParaRPr lang="en-US" sz="4600" b="1" kern="1200" dirty="0"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a:endParaRPr>
        </a:p>
      </dgm:t>
    </dgm:pt>
    <dgm:pt modelId="{9E6B99DC-CB66-44D4-BFF2-3D11E5AF365D}" type="parTrans" cxnId="{A2260385-1D14-4F52-86E3-83EA1EBFA363}">
      <dgm:prSet/>
      <dgm:spPr/>
      <dgm:t>
        <a:bodyPr/>
        <a:lstStyle/>
        <a:p>
          <a:endParaRPr lang="en-US"/>
        </a:p>
      </dgm:t>
    </dgm:pt>
    <dgm:pt modelId="{B179D243-213B-46EC-9EB8-9A24D7883230}" type="sibTrans" cxnId="{A2260385-1D14-4F52-86E3-83EA1EBFA363}">
      <dgm:prSet/>
      <dgm:spPr/>
      <dgm:t>
        <a:bodyPr/>
        <a:lstStyle/>
        <a:p>
          <a:endParaRPr lang="en-US"/>
        </a:p>
      </dgm:t>
    </dgm:pt>
    <dgm:pt modelId="{64576F97-1D30-439E-BF84-5188354EB41E}" type="pres">
      <dgm:prSet presAssocID="{C8DFD8CB-AB73-493D-AB40-5CB7583DDDB3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0676FBC-170B-4ED2-BE6C-4C7F089508A9}" type="pres">
      <dgm:prSet presAssocID="{FF6168FC-B3BD-467D-8709-ADA428A668B8}" presName="circle1" presStyleLbl="node1" presStyleIdx="0" presStyleCnt="1"/>
      <dgm:spPr/>
    </dgm:pt>
    <dgm:pt modelId="{E68D2675-1B95-4DCC-8B7A-5AB44A5555FC}" type="pres">
      <dgm:prSet presAssocID="{FF6168FC-B3BD-467D-8709-ADA428A668B8}" presName="space" presStyleCnt="0"/>
      <dgm:spPr/>
    </dgm:pt>
    <dgm:pt modelId="{8467AB65-B103-4E76-9EDD-20B597CF35CF}" type="pres">
      <dgm:prSet presAssocID="{FF6168FC-B3BD-467D-8709-ADA428A668B8}" presName="rect1" presStyleLbl="alignAcc1" presStyleIdx="0" presStyleCnt="1"/>
      <dgm:spPr/>
      <dgm:t>
        <a:bodyPr/>
        <a:lstStyle/>
        <a:p>
          <a:endParaRPr lang="en-US"/>
        </a:p>
      </dgm:t>
    </dgm:pt>
    <dgm:pt modelId="{16597286-3C09-415A-9921-C12EAB10FB78}" type="pres">
      <dgm:prSet presAssocID="{FF6168FC-B3BD-467D-8709-ADA428A668B8}" presName="rect1ParTxNoCh" presStyleLbl="alignAcc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0CBB6E0-C93F-45B0-9C39-FB66C3B54707}" type="presOf" srcId="{FF6168FC-B3BD-467D-8709-ADA428A668B8}" destId="{16597286-3C09-415A-9921-C12EAB10FB78}" srcOrd="1" destOrd="0" presId="urn:microsoft.com/office/officeart/2005/8/layout/target3"/>
    <dgm:cxn modelId="{497E9CC1-F20D-4C90-AF00-814784B20724}" type="presOf" srcId="{C8DFD8CB-AB73-493D-AB40-5CB7583DDDB3}" destId="{64576F97-1D30-439E-BF84-5188354EB41E}" srcOrd="0" destOrd="0" presId="urn:microsoft.com/office/officeart/2005/8/layout/target3"/>
    <dgm:cxn modelId="{CC041BA7-75FD-48C0-9C42-EE725FF40296}" type="presOf" srcId="{FF6168FC-B3BD-467D-8709-ADA428A668B8}" destId="{8467AB65-B103-4E76-9EDD-20B597CF35CF}" srcOrd="0" destOrd="0" presId="urn:microsoft.com/office/officeart/2005/8/layout/target3"/>
    <dgm:cxn modelId="{A2260385-1D14-4F52-86E3-83EA1EBFA363}" srcId="{C8DFD8CB-AB73-493D-AB40-5CB7583DDDB3}" destId="{FF6168FC-B3BD-467D-8709-ADA428A668B8}" srcOrd="0" destOrd="0" parTransId="{9E6B99DC-CB66-44D4-BFF2-3D11E5AF365D}" sibTransId="{B179D243-213B-46EC-9EB8-9A24D7883230}"/>
    <dgm:cxn modelId="{6324359B-6C52-45E5-B3E5-91D40FBE46B7}" type="presParOf" srcId="{64576F97-1D30-439E-BF84-5188354EB41E}" destId="{90676FBC-170B-4ED2-BE6C-4C7F089508A9}" srcOrd="0" destOrd="0" presId="urn:microsoft.com/office/officeart/2005/8/layout/target3"/>
    <dgm:cxn modelId="{0DB3F42A-37A4-4798-86CA-FD8A78BB22E4}" type="presParOf" srcId="{64576F97-1D30-439E-BF84-5188354EB41E}" destId="{E68D2675-1B95-4DCC-8B7A-5AB44A5555FC}" srcOrd="1" destOrd="0" presId="urn:microsoft.com/office/officeart/2005/8/layout/target3"/>
    <dgm:cxn modelId="{C4A0554F-3F9C-48A3-B32C-BD5DCCD276D5}" type="presParOf" srcId="{64576F97-1D30-439E-BF84-5188354EB41E}" destId="{8467AB65-B103-4E76-9EDD-20B597CF35CF}" srcOrd="2" destOrd="0" presId="urn:microsoft.com/office/officeart/2005/8/layout/target3"/>
    <dgm:cxn modelId="{5035B231-4BBE-4D8D-BAFB-4C7187284D63}" type="presParOf" srcId="{64576F97-1D30-439E-BF84-5188354EB41E}" destId="{16597286-3C09-415A-9921-C12EAB10FB78}" srcOrd="3" destOrd="0" presId="urn:microsoft.com/office/officeart/2005/8/layout/target3"/>
  </dgm:cxnLst>
  <dgm:bg>
    <a:noFill/>
  </dgm:bg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8DFD8CB-AB73-493D-AB40-5CB7583DDDB3}" type="doc">
      <dgm:prSet loTypeId="urn:microsoft.com/office/officeart/2005/8/layout/target3" loCatId="relationship" qsTypeId="urn:microsoft.com/office/officeart/2005/8/quickstyle/3d2" qsCatId="3D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FF6168FC-B3BD-467D-8709-ADA428A668B8}">
      <dgm:prSet custT="1"/>
      <dgm:spPr>
        <a:scene3d>
          <a:camera prst="orthographicFront"/>
          <a:lightRig rig="threePt" dir="t">
            <a:rot lat="0" lon="0" rev="7500000"/>
          </a:lightRig>
        </a:scene3d>
        <a:sp3d>
          <a:bevelT/>
        </a:sp3d>
      </dgm:spPr>
      <dgm:t>
        <a:bodyPr>
          <a:sp3d extrusionH="57150">
            <a:bevelT w="82550" h="38100" prst="coolSlant"/>
          </a:sp3d>
        </a:bodyPr>
        <a:lstStyle/>
        <a:p>
          <a:pPr rtl="0"/>
          <a:r>
            <a:rPr lang="en-US" sz="4600" b="1" kern="1200" dirty="0" smtClean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rPr>
            <a:t>*What is the electron configuration for </a:t>
          </a:r>
          <a:r>
            <a:rPr lang="en-US" sz="7000" b="1" kern="1200" dirty="0" smtClean="0">
              <a:ln>
                <a:solidFill>
                  <a:srgbClr val="C5E379"/>
                </a:solidFill>
              </a:ln>
              <a:solidFill>
                <a:srgbClr val="D8ECA6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rPr>
            <a:t>Gallium</a:t>
          </a:r>
          <a:r>
            <a:rPr lang="en-US" sz="7000" b="1" kern="1200" dirty="0" smtClean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rPr>
            <a:t>?</a:t>
          </a:r>
          <a:r>
            <a:rPr lang="en-US" sz="4600" b="1" kern="1200" dirty="0" smtClean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rPr>
            <a:t> </a:t>
          </a:r>
        </a:p>
        <a:p>
          <a:pPr rtl="0"/>
          <a:endParaRPr lang="en-US" sz="4600" b="1" kern="1200" dirty="0" smtClean="0"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a:endParaRPr>
        </a:p>
        <a:p>
          <a:pPr rtl="0"/>
          <a:endParaRPr lang="en-US" sz="4600" b="1" kern="1200" dirty="0" smtClean="0"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a:endParaRPr>
        </a:p>
        <a:p>
          <a:pPr rtl="0"/>
          <a:endParaRPr lang="en-US" sz="4600" b="1" kern="1200" dirty="0"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a:endParaRPr>
        </a:p>
      </dgm:t>
    </dgm:pt>
    <dgm:pt modelId="{9E6B99DC-CB66-44D4-BFF2-3D11E5AF365D}" type="parTrans" cxnId="{A2260385-1D14-4F52-86E3-83EA1EBFA363}">
      <dgm:prSet/>
      <dgm:spPr/>
      <dgm:t>
        <a:bodyPr/>
        <a:lstStyle/>
        <a:p>
          <a:endParaRPr lang="en-US"/>
        </a:p>
      </dgm:t>
    </dgm:pt>
    <dgm:pt modelId="{B179D243-213B-46EC-9EB8-9A24D7883230}" type="sibTrans" cxnId="{A2260385-1D14-4F52-86E3-83EA1EBFA363}">
      <dgm:prSet/>
      <dgm:spPr/>
      <dgm:t>
        <a:bodyPr/>
        <a:lstStyle/>
        <a:p>
          <a:endParaRPr lang="en-US"/>
        </a:p>
      </dgm:t>
    </dgm:pt>
    <dgm:pt modelId="{64576F97-1D30-439E-BF84-5188354EB41E}" type="pres">
      <dgm:prSet presAssocID="{C8DFD8CB-AB73-493D-AB40-5CB7583DDDB3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0676FBC-170B-4ED2-BE6C-4C7F089508A9}" type="pres">
      <dgm:prSet presAssocID="{FF6168FC-B3BD-467D-8709-ADA428A668B8}" presName="circle1" presStyleLbl="node1" presStyleIdx="0" presStyleCnt="1"/>
      <dgm:spPr/>
    </dgm:pt>
    <dgm:pt modelId="{E68D2675-1B95-4DCC-8B7A-5AB44A5555FC}" type="pres">
      <dgm:prSet presAssocID="{FF6168FC-B3BD-467D-8709-ADA428A668B8}" presName="space" presStyleCnt="0"/>
      <dgm:spPr/>
    </dgm:pt>
    <dgm:pt modelId="{8467AB65-B103-4E76-9EDD-20B597CF35CF}" type="pres">
      <dgm:prSet presAssocID="{FF6168FC-B3BD-467D-8709-ADA428A668B8}" presName="rect1" presStyleLbl="alignAcc1" presStyleIdx="0" presStyleCnt="1"/>
      <dgm:spPr/>
      <dgm:t>
        <a:bodyPr/>
        <a:lstStyle/>
        <a:p>
          <a:endParaRPr lang="en-US"/>
        </a:p>
      </dgm:t>
    </dgm:pt>
    <dgm:pt modelId="{16597286-3C09-415A-9921-C12EAB10FB78}" type="pres">
      <dgm:prSet presAssocID="{FF6168FC-B3BD-467D-8709-ADA428A668B8}" presName="rect1ParTxNoCh" presStyleLbl="alignAcc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2546149-4493-4B42-B45B-300AAED0ACF7}" type="presOf" srcId="{C8DFD8CB-AB73-493D-AB40-5CB7583DDDB3}" destId="{64576F97-1D30-439E-BF84-5188354EB41E}" srcOrd="0" destOrd="0" presId="urn:microsoft.com/office/officeart/2005/8/layout/target3"/>
    <dgm:cxn modelId="{A2260385-1D14-4F52-86E3-83EA1EBFA363}" srcId="{C8DFD8CB-AB73-493D-AB40-5CB7583DDDB3}" destId="{FF6168FC-B3BD-467D-8709-ADA428A668B8}" srcOrd="0" destOrd="0" parTransId="{9E6B99DC-CB66-44D4-BFF2-3D11E5AF365D}" sibTransId="{B179D243-213B-46EC-9EB8-9A24D7883230}"/>
    <dgm:cxn modelId="{C11EB4F4-18CE-4F40-A948-3B52B02C9F5B}" type="presOf" srcId="{FF6168FC-B3BD-467D-8709-ADA428A668B8}" destId="{8467AB65-B103-4E76-9EDD-20B597CF35CF}" srcOrd="0" destOrd="0" presId="urn:microsoft.com/office/officeart/2005/8/layout/target3"/>
    <dgm:cxn modelId="{0DC83B5C-19F0-4E99-8221-C1B526A20040}" type="presOf" srcId="{FF6168FC-B3BD-467D-8709-ADA428A668B8}" destId="{16597286-3C09-415A-9921-C12EAB10FB78}" srcOrd="1" destOrd="0" presId="urn:microsoft.com/office/officeart/2005/8/layout/target3"/>
    <dgm:cxn modelId="{1A7DA01D-4AAD-437E-9FD3-EFA285BE38E6}" type="presParOf" srcId="{64576F97-1D30-439E-BF84-5188354EB41E}" destId="{90676FBC-170B-4ED2-BE6C-4C7F089508A9}" srcOrd="0" destOrd="0" presId="urn:microsoft.com/office/officeart/2005/8/layout/target3"/>
    <dgm:cxn modelId="{1C71CE6C-84EB-4740-9C72-B214CE20BB19}" type="presParOf" srcId="{64576F97-1D30-439E-BF84-5188354EB41E}" destId="{E68D2675-1B95-4DCC-8B7A-5AB44A5555FC}" srcOrd="1" destOrd="0" presId="urn:microsoft.com/office/officeart/2005/8/layout/target3"/>
    <dgm:cxn modelId="{4D9AAF19-209F-4BB0-B67F-F5BFD87115C3}" type="presParOf" srcId="{64576F97-1D30-439E-BF84-5188354EB41E}" destId="{8467AB65-B103-4E76-9EDD-20B597CF35CF}" srcOrd="2" destOrd="0" presId="urn:microsoft.com/office/officeart/2005/8/layout/target3"/>
    <dgm:cxn modelId="{5004B454-ADBC-4BC5-BAB6-56A6529354B2}" type="presParOf" srcId="{64576F97-1D30-439E-BF84-5188354EB41E}" destId="{16597286-3C09-415A-9921-C12EAB10FB78}" srcOrd="3" destOrd="0" presId="urn:microsoft.com/office/officeart/2005/8/layout/target3"/>
  </dgm:cxnLst>
  <dgm:bg>
    <a:noFill/>
  </dgm:bg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6FCFCDE-B529-4424-A356-70329D47952E}">
      <dsp:nvSpPr>
        <dsp:cNvPr id="0" name=""/>
        <dsp:cNvSpPr/>
      </dsp:nvSpPr>
      <dsp:spPr>
        <a:xfrm rot="21300000">
          <a:off x="1537834" y="1070039"/>
          <a:ext cx="6144531" cy="537576"/>
        </a:xfrm>
        <a:prstGeom prst="mathMinus">
          <a:avLst/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</dsp:sp>
    <dsp:sp modelId="{BACB51CB-C77D-4C3B-8C93-6A2DB3CF37ED}">
      <dsp:nvSpPr>
        <dsp:cNvPr id="0" name=""/>
        <dsp:cNvSpPr/>
      </dsp:nvSpPr>
      <dsp:spPr>
        <a:xfrm>
          <a:off x="1106424" y="133882"/>
          <a:ext cx="2766060" cy="1071062"/>
        </a:xfrm>
        <a:prstGeom prst="downArrow">
          <a:avLst/>
        </a:prstGeom>
        <a:gradFill rotWithShape="1">
          <a:gsLst>
            <a:gs pos="0">
              <a:schemeClr val="accent4">
                <a:shade val="51000"/>
                <a:satMod val="130000"/>
              </a:schemeClr>
            </a:gs>
            <a:gs pos="80000">
              <a:schemeClr val="accent4">
                <a:shade val="93000"/>
                <a:satMod val="130000"/>
              </a:schemeClr>
            </a:gs>
            <a:gs pos="100000">
              <a:schemeClr val="accent4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4"/>
        </a:lnRef>
        <a:fillRef idx="3">
          <a:schemeClr val="accent4"/>
        </a:fillRef>
        <a:effectRef idx="3">
          <a:schemeClr val="accent4"/>
        </a:effectRef>
        <a:fontRef idx="minor">
          <a:schemeClr val="lt1"/>
        </a:fontRef>
      </dsp:style>
    </dsp:sp>
    <dsp:sp modelId="{49260399-82E4-41B3-9F28-B0767441D5C2}">
      <dsp:nvSpPr>
        <dsp:cNvPr id="0" name=""/>
        <dsp:cNvSpPr/>
      </dsp:nvSpPr>
      <dsp:spPr>
        <a:xfrm>
          <a:off x="4267211" y="0"/>
          <a:ext cx="4649724" cy="11246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213360" rIns="213360" bIns="213360" numCol="1" spcCol="1270" anchor="ctr" anchorCtr="0">
          <a:noAutofit/>
          <a:scene3d>
            <a:camera prst="orthographicFront"/>
            <a:lightRig rig="threePt" dir="t"/>
          </a:scene3d>
          <a:sp3d extrusionH="57150">
            <a:bevelT w="82550" h="38100" prst="coolSlant"/>
          </a:sp3d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b="1" kern="1200" dirty="0" err="1" smtClean="0">
              <a:ln>
                <a:solidFill>
                  <a:srgbClr val="C5E379"/>
                </a:solidFill>
              </a:ln>
              <a:solidFill>
                <a:srgbClr val="D8ECA6"/>
              </a:solidFill>
              <a:effectLst>
                <a:outerShdw blurRad="50800" dist="228600" dir="2700000" algn="tl" rotWithShape="0">
                  <a:prstClr val="black">
                    <a:alpha val="40000"/>
                  </a:prstClr>
                </a:outerShdw>
              </a:effectLst>
              <a:latin typeface="Arial" charset="0"/>
              <a:ea typeface="+mn-ea"/>
              <a:cs typeface="+mn-cs"/>
            </a:rPr>
            <a:t>Supercool</a:t>
          </a:r>
          <a:r>
            <a:rPr lang="en-US" sz="3000" b="1" kern="1200" dirty="0" smtClean="0">
              <a:ln>
                <a:solidFill>
                  <a:srgbClr val="C5E379"/>
                </a:solidFill>
              </a:ln>
              <a:solidFill>
                <a:srgbClr val="D8ECA6"/>
              </a:solidFill>
              <a:effectLst>
                <a:outerShdw blurRad="50800" dist="228600" dir="2700000" algn="tl" rotWithShape="0">
                  <a:prstClr val="black">
                    <a:alpha val="40000"/>
                  </a:prstClr>
                </a:outerShdw>
              </a:effectLst>
              <a:latin typeface="Arial" charset="0"/>
              <a:ea typeface="+mn-ea"/>
              <a:cs typeface="+mn-cs"/>
            </a:rPr>
            <a:t> Concept Note!</a:t>
          </a:r>
          <a:endParaRPr lang="en-US" sz="3000" b="1" kern="1200" dirty="0">
            <a:ln>
              <a:solidFill>
                <a:srgbClr val="C5E379"/>
              </a:solidFill>
            </a:ln>
            <a:solidFill>
              <a:srgbClr val="D8ECA6"/>
            </a:solidFill>
            <a:effectLst>
              <a:outerShdw blurRad="50800" dist="228600" dir="2700000" algn="tl" rotWithShape="0">
                <a:prstClr val="black">
                  <a:alpha val="40000"/>
                </a:prstClr>
              </a:outerShdw>
            </a:effectLst>
            <a:latin typeface="Arial" charset="0"/>
            <a:ea typeface="+mn-ea"/>
            <a:cs typeface="+mn-cs"/>
          </a:endParaRPr>
        </a:p>
      </dsp:txBody>
      <dsp:txXfrm>
        <a:off x="4267211" y="0"/>
        <a:ext cx="4649724" cy="1124615"/>
      </dsp:txXfrm>
    </dsp:sp>
    <dsp:sp modelId="{36822B94-93F9-45F5-B7FA-4A8DE7AE2062}">
      <dsp:nvSpPr>
        <dsp:cNvPr id="0" name=""/>
        <dsp:cNvSpPr/>
      </dsp:nvSpPr>
      <dsp:spPr>
        <a:xfrm>
          <a:off x="5347716" y="1472710"/>
          <a:ext cx="2766060" cy="1071062"/>
        </a:xfrm>
        <a:prstGeom prst="upArrow">
          <a:avLst/>
        </a:prstGeom>
        <a:gradFill rotWithShape="1">
          <a:gsLst>
            <a:gs pos="0">
              <a:schemeClr val="accent4">
                <a:shade val="51000"/>
                <a:satMod val="130000"/>
              </a:schemeClr>
            </a:gs>
            <a:gs pos="80000">
              <a:schemeClr val="accent4">
                <a:shade val="93000"/>
                <a:satMod val="130000"/>
              </a:schemeClr>
            </a:gs>
            <a:gs pos="100000">
              <a:schemeClr val="accent4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4"/>
        </a:lnRef>
        <a:fillRef idx="3">
          <a:schemeClr val="accent4"/>
        </a:fillRef>
        <a:effectRef idx="3">
          <a:schemeClr val="accent4"/>
        </a:effectRef>
        <a:fontRef idx="minor">
          <a:schemeClr val="lt1"/>
        </a:fontRef>
      </dsp:style>
    </dsp:sp>
    <dsp:sp modelId="{FD9EBC17-974B-4915-9DA8-CF8D4BD5FD67}">
      <dsp:nvSpPr>
        <dsp:cNvPr id="0" name=""/>
        <dsp:cNvSpPr/>
      </dsp:nvSpPr>
      <dsp:spPr>
        <a:xfrm>
          <a:off x="-304797" y="762002"/>
          <a:ext cx="6326119" cy="26776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213360" rIns="213360" bIns="213360" numCol="1" spcCol="1270" anchor="ctr" anchorCtr="0">
          <a:noAutofit/>
          <a:scene3d>
            <a:camera prst="orthographicFront"/>
            <a:lightRig rig="threePt" dir="t"/>
          </a:scene3d>
          <a:sp3d extrusionH="57150">
            <a:bevelT w="82550" h="38100" prst="coolSlant"/>
          </a:sp3d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b="1" kern="1200" dirty="0" smtClean="0">
              <a:ln>
                <a:solidFill>
                  <a:srgbClr val="C5E379"/>
                </a:solidFill>
              </a:ln>
              <a:solidFill>
                <a:srgbClr val="D8ECA6"/>
              </a:solidFill>
              <a:effectLst>
                <a:outerShdw blurRad="50800" dist="228600" dir="2700000" algn="tl" rotWithShape="0">
                  <a:prstClr val="black">
                    <a:alpha val="40000"/>
                  </a:prstClr>
                </a:outerShdw>
              </a:effectLst>
              <a:latin typeface="Arial" charset="0"/>
              <a:ea typeface="+mn-ea"/>
              <a:cs typeface="+mn-cs"/>
            </a:rPr>
            <a:t>[Frequency and Wavelength</a:t>
          </a:r>
        </a:p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b="1" kern="1200" dirty="0" smtClean="0">
              <a:ln>
                <a:solidFill>
                  <a:srgbClr val="C5E379"/>
                </a:solidFill>
              </a:ln>
              <a:solidFill>
                <a:srgbClr val="D8ECA6"/>
              </a:solidFill>
              <a:effectLst>
                <a:outerShdw blurRad="50800" dist="228600" dir="2700000" algn="tl" rotWithShape="0">
                  <a:prstClr val="black">
                    <a:alpha val="40000"/>
                  </a:prstClr>
                </a:outerShdw>
              </a:effectLst>
              <a:latin typeface="Arial" charset="0"/>
              <a:ea typeface="+mn-ea"/>
              <a:cs typeface="+mn-cs"/>
            </a:rPr>
            <a:t> are inversely related]</a:t>
          </a:r>
          <a:endParaRPr lang="en-US" sz="3000" b="1" kern="1200" dirty="0">
            <a:ln>
              <a:solidFill>
                <a:srgbClr val="C5E379"/>
              </a:solidFill>
            </a:ln>
            <a:solidFill>
              <a:srgbClr val="D8ECA6"/>
            </a:solidFill>
            <a:effectLst>
              <a:outerShdw blurRad="50800" dist="228600" dir="2700000" algn="tl" rotWithShape="0">
                <a:prstClr val="black">
                  <a:alpha val="40000"/>
                </a:prstClr>
              </a:outerShdw>
            </a:effectLst>
            <a:latin typeface="Arial" charset="0"/>
            <a:ea typeface="+mn-ea"/>
            <a:cs typeface="+mn-cs"/>
          </a:endParaRPr>
        </a:p>
      </dsp:txBody>
      <dsp:txXfrm>
        <a:off x="-304797" y="762002"/>
        <a:ext cx="6326119" cy="2677653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32D7040-E2CF-4891-AEEF-A0F64528399F}">
      <dsp:nvSpPr>
        <dsp:cNvPr id="0" name=""/>
        <dsp:cNvSpPr/>
      </dsp:nvSpPr>
      <dsp:spPr>
        <a:xfrm>
          <a:off x="418230" y="1105"/>
          <a:ext cx="1759101" cy="879550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38100" rIns="57150" bIns="3810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b="1" kern="1200" dirty="0" smtClean="0"/>
            <a:t>Nitrogen</a:t>
          </a:r>
          <a:endParaRPr lang="en-US" sz="3000" kern="1200" dirty="0"/>
        </a:p>
      </dsp:txBody>
      <dsp:txXfrm>
        <a:off x="418230" y="1105"/>
        <a:ext cx="1759101" cy="879550"/>
      </dsp:txXfrm>
    </dsp:sp>
    <dsp:sp modelId="{B467F296-6F9C-4E0C-AD31-1FCF5BFCB856}">
      <dsp:nvSpPr>
        <dsp:cNvPr id="0" name=""/>
        <dsp:cNvSpPr/>
      </dsp:nvSpPr>
      <dsp:spPr>
        <a:xfrm>
          <a:off x="594140" y="880656"/>
          <a:ext cx="175910" cy="6596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59663"/>
              </a:lnTo>
              <a:lnTo>
                <a:pt x="175910" y="659663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5400" prstMaterial="plastic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9469EF60-AA89-4269-A28F-C98C359AD3AF}">
      <dsp:nvSpPr>
        <dsp:cNvPr id="0" name=""/>
        <dsp:cNvSpPr/>
      </dsp:nvSpPr>
      <dsp:spPr>
        <a:xfrm>
          <a:off x="770050" y="1100543"/>
          <a:ext cx="1407281" cy="8795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z="-152400"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9060" tIns="66040" rIns="99060" bIns="66040" numCol="1" spcCol="1270" anchor="ctr" anchorCtr="0">
          <a:noAutofit/>
        </a:bodyPr>
        <a:lstStyle/>
        <a:p>
          <a:pPr lvl="0" algn="ctr" defTabSz="2311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200" b="1" kern="1200" dirty="0" smtClean="0"/>
            <a:t>N</a:t>
          </a:r>
          <a:endParaRPr lang="en-US" sz="5200" kern="1200" dirty="0"/>
        </a:p>
      </dsp:txBody>
      <dsp:txXfrm>
        <a:off x="770050" y="1100543"/>
        <a:ext cx="1407281" cy="87955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32D7040-E2CF-4891-AEEF-A0F64528399F}">
      <dsp:nvSpPr>
        <dsp:cNvPr id="0" name=""/>
        <dsp:cNvSpPr/>
      </dsp:nvSpPr>
      <dsp:spPr>
        <a:xfrm>
          <a:off x="418230" y="1105"/>
          <a:ext cx="1759101" cy="879550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53340" rIns="80010" bIns="53340" numCol="1" spcCol="1270" anchor="ctr" anchorCtr="0">
          <a:noAutofit/>
        </a:bodyPr>
        <a:lstStyle/>
        <a:p>
          <a:pPr lvl="0" algn="ctr" defTabSz="1866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200" kern="1200" dirty="0" smtClean="0"/>
            <a:t>Cobalt</a:t>
          </a:r>
          <a:endParaRPr lang="en-US" sz="4200" kern="1200" dirty="0"/>
        </a:p>
      </dsp:txBody>
      <dsp:txXfrm>
        <a:off x="418230" y="1105"/>
        <a:ext cx="1759101" cy="879550"/>
      </dsp:txXfrm>
    </dsp:sp>
    <dsp:sp modelId="{B467F296-6F9C-4E0C-AD31-1FCF5BFCB856}">
      <dsp:nvSpPr>
        <dsp:cNvPr id="0" name=""/>
        <dsp:cNvSpPr/>
      </dsp:nvSpPr>
      <dsp:spPr>
        <a:xfrm>
          <a:off x="594140" y="880656"/>
          <a:ext cx="175910" cy="6596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59663"/>
              </a:lnTo>
              <a:lnTo>
                <a:pt x="175910" y="659663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5400" prstMaterial="plastic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9469EF60-AA89-4269-A28F-C98C359AD3AF}">
      <dsp:nvSpPr>
        <dsp:cNvPr id="0" name=""/>
        <dsp:cNvSpPr/>
      </dsp:nvSpPr>
      <dsp:spPr>
        <a:xfrm>
          <a:off x="770050" y="1100543"/>
          <a:ext cx="1407281" cy="8795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z="-152400"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9060" tIns="66040" rIns="99060" bIns="66040" numCol="1" spcCol="1270" anchor="ctr" anchorCtr="0">
          <a:noAutofit/>
        </a:bodyPr>
        <a:lstStyle/>
        <a:p>
          <a:pPr lvl="0" algn="ctr" defTabSz="2311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200" kern="1200" dirty="0" smtClean="0"/>
            <a:t>Co</a:t>
          </a:r>
          <a:endParaRPr lang="en-US" sz="5200" kern="1200" dirty="0"/>
        </a:p>
      </dsp:txBody>
      <dsp:txXfrm>
        <a:off x="770050" y="1100543"/>
        <a:ext cx="1407281" cy="879550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0676FBC-170B-4ED2-BE6C-4C7F089508A9}">
      <dsp:nvSpPr>
        <dsp:cNvPr id="0" name=""/>
        <dsp:cNvSpPr/>
      </dsp:nvSpPr>
      <dsp:spPr>
        <a:xfrm>
          <a:off x="0" y="190499"/>
          <a:ext cx="5257800" cy="5257800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467AB65-B103-4E76-9EDD-20B597CF35CF}">
      <dsp:nvSpPr>
        <dsp:cNvPr id="0" name=""/>
        <dsp:cNvSpPr/>
      </dsp:nvSpPr>
      <dsp:spPr>
        <a:xfrm>
          <a:off x="2628900" y="190499"/>
          <a:ext cx="6134099" cy="5257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>
          <a:bevelT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75260" tIns="175260" rIns="175260" bIns="175260" numCol="1" spcCol="1270" anchor="ctr" anchorCtr="0">
          <a:noAutofit/>
          <a:sp3d extrusionH="57150">
            <a:bevelT w="82550" h="38100" prst="coolSlant"/>
          </a:sp3d>
        </a:bodyPr>
        <a:lstStyle/>
        <a:p>
          <a:pPr lvl="0" algn="ctr" defTabSz="2044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600" b="1" kern="1200" dirty="0" smtClean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rPr>
            <a:t>*What is the electron configuration for </a:t>
          </a:r>
          <a:r>
            <a:rPr lang="en-US" sz="7000" b="1" kern="1200" dirty="0" smtClean="0">
              <a:ln>
                <a:solidFill>
                  <a:srgbClr val="C5E379"/>
                </a:solidFill>
              </a:ln>
              <a:solidFill>
                <a:srgbClr val="D8ECA6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rPr>
            <a:t>Oxygen</a:t>
          </a:r>
          <a:r>
            <a:rPr lang="en-US" sz="7000" b="1" kern="1200" dirty="0" smtClean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rPr>
            <a:t>?</a:t>
          </a:r>
          <a:r>
            <a:rPr lang="en-US" sz="4600" b="1" kern="1200" dirty="0" smtClean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rPr>
            <a:t> </a:t>
          </a:r>
        </a:p>
        <a:p>
          <a:pPr lvl="0" algn="ctr" defTabSz="2044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4600" b="1" kern="1200" dirty="0" smtClean="0"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a:endParaRPr>
        </a:p>
        <a:p>
          <a:pPr lvl="0" algn="ctr" defTabSz="2044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4600" b="1" kern="1200" dirty="0" smtClean="0"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a:endParaRPr>
        </a:p>
        <a:p>
          <a:pPr lvl="0" algn="ctr" defTabSz="2044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4600" b="1" kern="1200" dirty="0"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a:endParaRPr>
        </a:p>
      </dsp:txBody>
      <dsp:txXfrm>
        <a:off x="2628900" y="190499"/>
        <a:ext cx="6134099" cy="5257800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0676FBC-170B-4ED2-BE6C-4C7F089508A9}">
      <dsp:nvSpPr>
        <dsp:cNvPr id="0" name=""/>
        <dsp:cNvSpPr/>
      </dsp:nvSpPr>
      <dsp:spPr>
        <a:xfrm>
          <a:off x="0" y="190499"/>
          <a:ext cx="5257800" cy="5257800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467AB65-B103-4E76-9EDD-20B597CF35CF}">
      <dsp:nvSpPr>
        <dsp:cNvPr id="0" name=""/>
        <dsp:cNvSpPr/>
      </dsp:nvSpPr>
      <dsp:spPr>
        <a:xfrm>
          <a:off x="2628900" y="190499"/>
          <a:ext cx="6134099" cy="5257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>
          <a:bevelT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75260" tIns="175260" rIns="175260" bIns="175260" numCol="1" spcCol="1270" anchor="ctr" anchorCtr="0">
          <a:noAutofit/>
          <a:sp3d extrusionH="57150">
            <a:bevelT w="82550" h="38100" prst="coolSlant"/>
          </a:sp3d>
        </a:bodyPr>
        <a:lstStyle/>
        <a:p>
          <a:pPr lvl="0" algn="ctr" defTabSz="2044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600" b="1" kern="1200" dirty="0" smtClean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rPr>
            <a:t>*What is the electron configuration for </a:t>
          </a:r>
          <a:r>
            <a:rPr lang="en-US" sz="7000" b="1" kern="1200" dirty="0" smtClean="0">
              <a:ln>
                <a:solidFill>
                  <a:srgbClr val="C5E379"/>
                </a:solidFill>
              </a:ln>
              <a:solidFill>
                <a:srgbClr val="D8ECA6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rPr>
            <a:t>Gallium</a:t>
          </a:r>
          <a:r>
            <a:rPr lang="en-US" sz="7000" b="1" kern="1200" dirty="0" smtClean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rPr>
            <a:t>?</a:t>
          </a:r>
          <a:r>
            <a:rPr lang="en-US" sz="4600" b="1" kern="1200" dirty="0" smtClean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rPr>
            <a:t> </a:t>
          </a:r>
        </a:p>
        <a:p>
          <a:pPr lvl="0" algn="ctr" defTabSz="2044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4600" b="1" kern="1200" dirty="0" smtClean="0"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a:endParaRPr>
        </a:p>
        <a:p>
          <a:pPr lvl="0" algn="ctr" defTabSz="2044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4600" b="1" kern="1200" dirty="0" smtClean="0"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a:endParaRPr>
        </a:p>
        <a:p>
          <a:pPr lvl="0" algn="ctr" defTabSz="2044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4600" b="1" kern="1200" dirty="0"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a:endParaRPr>
        </a:p>
      </dsp:txBody>
      <dsp:txXfrm>
        <a:off x="2628900" y="190499"/>
        <a:ext cx="6134099" cy="52578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B5B321-3369-48C6-9115-10591BF936C6}" type="datetimeFigureOut">
              <a:rPr lang="en-US" smtClean="0"/>
              <a:pPr/>
              <a:t>10/27/2011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DB7095-3FB8-40AC-BB31-FE2750E48A1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819400" y="3048000"/>
            <a:ext cx="6172200" cy="7620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895600" y="4114800"/>
            <a:ext cx="5486400" cy="10668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66524144-507B-49A9-A31B-236020130E2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571345-2D85-40BF-A4AC-F428CA0555B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400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400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54C9BE-AAF0-4D69-A309-4BAB3AB1B39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21B423-DB7B-4D8E-B103-F535A45BE47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8D8471-83DA-4044-8110-7D23E817E4F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685800"/>
            <a:ext cx="44958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85800"/>
            <a:ext cx="44958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B1BBBE-1D7E-4D68-B2A1-4ED2EC3F084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73602A-2C05-430B-9D97-8CE2FE7F938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4B64E7-62D9-4A43-B2C6-C30EDFDC66D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E9D9E7-47AE-45CA-B8E0-E38E55AD3CB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699803-5908-439F-9B45-1E9C902A80B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30FB00-4323-4614-9608-A985B40989D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685800"/>
            <a:ext cx="9144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629400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29400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629400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chemeClr val="tx1"/>
                </a:solidFill>
              </a:defRPr>
            </a:lvl1pPr>
          </a:lstStyle>
          <a:p>
            <a:fld id="{B824ECC1-0917-475A-BB71-10295B835684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 thruBlk="1"/>
  </p:transition>
  <p:txStyles>
    <p:titleStyle>
      <a:lvl1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228600" y="990600"/>
            <a:ext cx="8763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algn="ctr">
              <a:spcBef>
                <a:spcPct val="50000"/>
              </a:spcBef>
            </a:pPr>
            <a:r>
              <a:rPr lang="en-US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Unit 9 Notes</a:t>
            </a:r>
            <a:endParaRPr lang="en-US" b="1" dirty="0">
              <a:ln>
                <a:solidFill>
                  <a:srgbClr val="C5E379"/>
                </a:solidFill>
              </a:ln>
              <a:solidFill>
                <a:srgbClr val="D8ECA6"/>
              </a:solidFill>
              <a:effectLst>
                <a:outerShdw blurRad="50800" dist="2286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  <p:transition>
    <p:randomBar dir="vert"/>
    <p:sndAc>
      <p:stSnd>
        <p:snd r:embed="rId2" name="whoosh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Box 2"/>
          <p:cNvSpPr txBox="1">
            <a:spLocks noChangeArrowheads="1"/>
          </p:cNvSpPr>
          <p:nvPr/>
        </p:nvSpPr>
        <p:spPr bwMode="auto">
          <a:xfrm>
            <a:off x="152400" y="152400"/>
            <a:ext cx="8763000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>
              <a:spcBef>
                <a:spcPct val="50000"/>
              </a:spcBef>
            </a:pPr>
            <a:r>
              <a:rPr lang="en-US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	E) </a:t>
            </a:r>
            <a:r>
              <a:rPr lang="en-US" b="1" u="sng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Frequency</a:t>
            </a:r>
          </a:p>
          <a:p>
            <a:pPr>
              <a:spcBef>
                <a:spcPct val="50000"/>
              </a:spcBef>
            </a:pPr>
            <a:r>
              <a:rPr lang="en-US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		1) Definition - Number 			of waves </a:t>
            </a:r>
            <a:r>
              <a:rPr lang="en-US" b="1" dirty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that pass </a:t>
            </a:r>
            <a:r>
              <a:rPr lang="en-US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			a </a:t>
            </a:r>
            <a:r>
              <a:rPr lang="en-US" b="1" dirty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point </a:t>
            </a:r>
            <a:r>
              <a:rPr lang="en-US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in one 					second</a:t>
            </a:r>
            <a:endParaRPr lang="en-US" b="1" dirty="0">
              <a:ln>
                <a:solidFill>
                  <a:srgbClr val="C5E379"/>
                </a:solidFill>
              </a:ln>
              <a:solidFill>
                <a:srgbClr val="D8ECA6"/>
              </a:solidFill>
              <a:effectLst>
                <a:outerShdw blurRad="50800" dist="2286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2400" y="4114800"/>
            <a:ext cx="8839200" cy="83099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r>
              <a:rPr lang="en-US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		2) Symbol - “f” 			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52400" y="5029200"/>
            <a:ext cx="8991600" cy="156966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r>
              <a:rPr lang="en-US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		3) Units – Hertz Hz, 				(1/s), or s</a:t>
            </a:r>
            <a:r>
              <a:rPr lang="en-US" b="1" baseline="30000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-1</a:t>
            </a:r>
            <a:endParaRPr lang="en-US" baseline="30000" dirty="0"/>
          </a:p>
        </p:txBody>
      </p:sp>
    </p:spTree>
  </p:cSld>
  <p:clrMapOvr>
    <a:masterClrMapping/>
  </p:clrMapOvr>
  <p:transition>
    <p:randomBar dir="vert"/>
    <p:sndAc>
      <p:stSnd>
        <p:snd r:embed="rId2" name="whoosh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ext Box 2"/>
          <p:cNvSpPr txBox="1">
            <a:spLocks noChangeArrowheads="1"/>
          </p:cNvSpPr>
          <p:nvPr/>
        </p:nvSpPr>
        <p:spPr bwMode="auto">
          <a:xfrm>
            <a:off x="152400" y="152400"/>
            <a:ext cx="87630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>
              <a:spcBef>
                <a:spcPct val="50000"/>
              </a:spcBef>
            </a:pPr>
            <a:r>
              <a:rPr lang="en-US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	F) Speed </a:t>
            </a:r>
          </a:p>
          <a:p>
            <a:pPr>
              <a:spcBef>
                <a:spcPct val="50000"/>
              </a:spcBef>
            </a:pPr>
            <a:r>
              <a:rPr lang="en-US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		1) Speed of light - 					3 x 10</a:t>
            </a:r>
            <a:r>
              <a:rPr lang="en-US" b="1" baseline="30000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8</a:t>
            </a:r>
            <a:r>
              <a:rPr lang="en-US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 m/s								</a:t>
            </a:r>
            <a:endParaRPr lang="en-US" b="1" dirty="0">
              <a:ln>
                <a:solidFill>
                  <a:srgbClr val="C5E379"/>
                </a:solidFill>
              </a:ln>
              <a:solidFill>
                <a:srgbClr val="D8ECA6"/>
              </a:solidFill>
              <a:effectLst>
                <a:outerShdw blurRad="50800" dist="2286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2400" y="2591812"/>
            <a:ext cx="10134600" cy="304698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r>
              <a:rPr lang="en-US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		2) All EM radiation					travels at the same				speed as light	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52400" y="4807803"/>
            <a:ext cx="7162800" cy="83099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r>
              <a:rPr lang="en-US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		3) Symbol - “c” </a:t>
            </a:r>
            <a:endParaRPr lang="en-US" dirty="0"/>
          </a:p>
        </p:txBody>
      </p:sp>
    </p:spTree>
  </p:cSld>
  <p:clrMapOvr>
    <a:masterClrMapping/>
  </p:clrMapOvr>
  <p:transition>
    <p:randomBar dir="vert"/>
    <p:sndAc>
      <p:stSnd>
        <p:snd r:embed="rId2" name="whoosh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ext Box 2"/>
          <p:cNvSpPr txBox="1">
            <a:spLocks noChangeArrowheads="1"/>
          </p:cNvSpPr>
          <p:nvPr/>
        </p:nvSpPr>
        <p:spPr bwMode="auto">
          <a:xfrm>
            <a:off x="152400" y="1676400"/>
            <a:ext cx="8763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marL="1524000" lvl="2" indent="-609600">
              <a:spcBef>
                <a:spcPct val="50000"/>
              </a:spcBef>
            </a:pPr>
            <a:r>
              <a:rPr lang="en-US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G) Equation:   c </a:t>
            </a:r>
            <a:r>
              <a:rPr lang="en-US" b="1" dirty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= λ </a:t>
            </a:r>
            <a:r>
              <a:rPr lang="en-US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f 	</a:t>
            </a:r>
          </a:p>
        </p:txBody>
      </p:sp>
      <p:graphicFrame>
        <p:nvGraphicFramePr>
          <p:cNvPr id="4" name="Diagram 3"/>
          <p:cNvGraphicFramePr/>
          <p:nvPr/>
        </p:nvGraphicFramePr>
        <p:xfrm>
          <a:off x="0" y="3124200"/>
          <a:ext cx="9220200" cy="26776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Rectangle 4"/>
          <p:cNvSpPr/>
          <p:nvPr/>
        </p:nvSpPr>
        <p:spPr>
          <a:xfrm>
            <a:off x="2209800" y="3276600"/>
            <a:ext cx="52770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λ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6553200" y="4800600"/>
            <a:ext cx="38985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f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2895600"/>
            <a:ext cx="35618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153400" y="5638800"/>
            <a:ext cx="35618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]</a:t>
            </a:r>
            <a:endParaRPr lang="en-US" dirty="0"/>
          </a:p>
        </p:txBody>
      </p:sp>
    </p:spTree>
  </p:cSld>
  <p:clrMapOvr>
    <a:masterClrMapping/>
  </p:clrMapOvr>
  <p:transition>
    <p:randomBar dir="vert"/>
    <p:sndAc>
      <p:stSnd>
        <p:snd r:embed="rId2" name="whoosh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63300"/>
                                      </p:to>
                                    </p:animClr>
                                    <p:animClr clrSpc="rgb">
                                      <p:cBhvr>
                                        <p:cTn id="7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63300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/>
          <p:cNvSpPr/>
          <p:nvPr/>
        </p:nvSpPr>
        <p:spPr bwMode="auto">
          <a:xfrm>
            <a:off x="228600" y="228600"/>
            <a:ext cx="8686800" cy="2286000"/>
          </a:xfrm>
          <a:prstGeom prst="round2SameRect">
            <a:avLst/>
          </a:prstGeom>
          <a:ln>
            <a:headEnd type="none" w="med" len="med"/>
            <a:tailEnd type="none" w="med" len="med"/>
          </a:ln>
          <a:scene3d>
            <a:camera prst="perspectiveBelow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800" b="0" i="0" u="none" strike="noStrike" cap="none" normalizeH="0" baseline="0" smtClean="0">
              <a:ln>
                <a:noFill/>
              </a:ln>
              <a:solidFill>
                <a:srgbClr val="FFFFFF"/>
              </a:solidFill>
              <a:effectLst/>
              <a:latin typeface="Arial" charset="0"/>
            </a:endParaRPr>
          </a:p>
        </p:txBody>
      </p:sp>
      <p:sp>
        <p:nvSpPr>
          <p:cNvPr id="49154" name="Text Box 2"/>
          <p:cNvSpPr txBox="1">
            <a:spLocks noChangeArrowheads="1"/>
          </p:cNvSpPr>
          <p:nvPr/>
        </p:nvSpPr>
        <p:spPr bwMode="auto">
          <a:xfrm>
            <a:off x="152400" y="152400"/>
            <a:ext cx="87630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marL="1066800" lvl="1" indent="-609600">
              <a:spcBef>
                <a:spcPct val="50000"/>
              </a:spcBef>
            </a:pPr>
            <a:r>
              <a:rPr lang="en-US" b="1" dirty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*Label the crest, trough, amplitude, and wavelength of this wave: </a:t>
            </a:r>
          </a:p>
        </p:txBody>
      </p:sp>
      <p:sp>
        <p:nvSpPr>
          <p:cNvPr id="49156" name="Line 4"/>
          <p:cNvSpPr>
            <a:spLocks noChangeShapeType="1"/>
          </p:cNvSpPr>
          <p:nvPr/>
        </p:nvSpPr>
        <p:spPr bwMode="auto">
          <a:xfrm>
            <a:off x="609600" y="4419600"/>
            <a:ext cx="7848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9158" name="Freeform 6"/>
          <p:cNvSpPr>
            <a:spLocks/>
          </p:cNvSpPr>
          <p:nvPr/>
        </p:nvSpPr>
        <p:spPr bwMode="auto">
          <a:xfrm>
            <a:off x="685800" y="2362200"/>
            <a:ext cx="7010400" cy="3746500"/>
          </a:xfrm>
          <a:custGeom>
            <a:avLst/>
            <a:gdLst/>
            <a:ahLst/>
            <a:cxnLst>
              <a:cxn ang="0">
                <a:pos x="0" y="1264"/>
              </a:cxn>
              <a:cxn ang="0">
                <a:pos x="768" y="256"/>
              </a:cxn>
              <a:cxn ang="0">
                <a:pos x="1728" y="2272"/>
              </a:cxn>
              <a:cxn ang="0">
                <a:pos x="2640" y="256"/>
              </a:cxn>
              <a:cxn ang="0">
                <a:pos x="3168" y="736"/>
              </a:cxn>
              <a:cxn ang="0">
                <a:pos x="3840" y="2272"/>
              </a:cxn>
              <a:cxn ang="0">
                <a:pos x="4416" y="1264"/>
              </a:cxn>
            </a:cxnLst>
            <a:rect l="0" t="0" r="r" b="b"/>
            <a:pathLst>
              <a:path w="4416" h="2360">
                <a:moveTo>
                  <a:pt x="0" y="1264"/>
                </a:moveTo>
                <a:cubicBezTo>
                  <a:pt x="240" y="676"/>
                  <a:pt x="480" y="88"/>
                  <a:pt x="768" y="256"/>
                </a:cubicBezTo>
                <a:cubicBezTo>
                  <a:pt x="1056" y="424"/>
                  <a:pt x="1416" y="2272"/>
                  <a:pt x="1728" y="2272"/>
                </a:cubicBezTo>
                <a:cubicBezTo>
                  <a:pt x="2040" y="2272"/>
                  <a:pt x="2400" y="512"/>
                  <a:pt x="2640" y="256"/>
                </a:cubicBezTo>
                <a:cubicBezTo>
                  <a:pt x="2880" y="0"/>
                  <a:pt x="2968" y="400"/>
                  <a:pt x="3168" y="736"/>
                </a:cubicBezTo>
                <a:cubicBezTo>
                  <a:pt x="3368" y="1072"/>
                  <a:pt x="3632" y="2184"/>
                  <a:pt x="3840" y="2272"/>
                </a:cubicBezTo>
                <a:cubicBezTo>
                  <a:pt x="4048" y="2360"/>
                  <a:pt x="4320" y="1432"/>
                  <a:pt x="4416" y="1264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9162" name="Line 10"/>
          <p:cNvSpPr>
            <a:spLocks noChangeShapeType="1"/>
          </p:cNvSpPr>
          <p:nvPr/>
        </p:nvSpPr>
        <p:spPr bwMode="auto">
          <a:xfrm>
            <a:off x="5105400" y="2667000"/>
            <a:ext cx="0" cy="17526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9163" name="Line 11"/>
          <p:cNvSpPr>
            <a:spLocks noChangeShapeType="1"/>
          </p:cNvSpPr>
          <p:nvPr/>
        </p:nvSpPr>
        <p:spPr bwMode="auto">
          <a:xfrm>
            <a:off x="1676400" y="2590800"/>
            <a:ext cx="34290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1828800" y="2133600"/>
            <a:ext cx="5343191" cy="4135398"/>
            <a:chOff x="1828800" y="2133600"/>
            <a:chExt cx="5343191" cy="4135398"/>
          </a:xfrm>
        </p:grpSpPr>
        <p:sp>
          <p:nvSpPr>
            <p:cNvPr id="9" name="Text Box 7"/>
            <p:cNvSpPr txBox="1">
              <a:spLocks noChangeArrowheads="1"/>
            </p:cNvSpPr>
            <p:nvPr/>
          </p:nvSpPr>
          <p:spPr bwMode="auto">
            <a:xfrm>
              <a:off x="5105400" y="3200400"/>
              <a:ext cx="2066591" cy="5539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  <a:scene3d>
                <a:camera prst="orthographicFront"/>
                <a:lightRig rig="threePt" dir="t"/>
              </a:scene3d>
              <a:sp3d extrusionH="57150">
                <a:bevelT w="82550" h="38100" prst="coolSlant"/>
              </a:sp3d>
            </a:bodyPr>
            <a:lstStyle/>
            <a:p>
              <a:r>
                <a:rPr lang="en-US" sz="3000" b="1" dirty="0">
                  <a:ln>
                    <a:solidFill>
                      <a:srgbClr val="C5E379"/>
                    </a:solidFill>
                  </a:ln>
                  <a:solidFill>
                    <a:srgbClr val="D8ECA6"/>
                  </a:solidFill>
                  <a:effectLst>
                    <a:outerShdw blurRad="50800" dist="2286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Amplitude</a:t>
              </a:r>
            </a:p>
          </p:txBody>
        </p:sp>
        <p:sp>
          <p:nvSpPr>
            <p:cNvPr id="10" name="Text Box 8"/>
            <p:cNvSpPr txBox="1">
              <a:spLocks noChangeArrowheads="1"/>
            </p:cNvSpPr>
            <p:nvPr/>
          </p:nvSpPr>
          <p:spPr bwMode="auto">
            <a:xfrm>
              <a:off x="1828800" y="2514600"/>
              <a:ext cx="2791277" cy="5539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  <a:scene3d>
                <a:camera prst="orthographicFront"/>
                <a:lightRig rig="threePt" dir="t"/>
              </a:scene3d>
              <a:sp3d extrusionH="57150">
                <a:bevelT w="82550" h="38100" prst="coolSlant"/>
              </a:sp3d>
            </a:bodyPr>
            <a:lstStyle/>
            <a:p>
              <a:pPr marL="1066800" lvl="1" indent="-609600">
                <a:spcBef>
                  <a:spcPct val="50000"/>
                </a:spcBef>
              </a:pPr>
              <a:r>
                <a:rPr lang="en-US" sz="3000" b="1" dirty="0">
                  <a:ln>
                    <a:solidFill>
                      <a:srgbClr val="C5E379"/>
                    </a:solidFill>
                  </a:ln>
                  <a:solidFill>
                    <a:srgbClr val="D8ECA6"/>
                  </a:solidFill>
                  <a:effectLst>
                    <a:outerShdw blurRad="50800" dist="2286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Wavelength</a:t>
              </a:r>
            </a:p>
          </p:txBody>
        </p:sp>
        <p:sp>
          <p:nvSpPr>
            <p:cNvPr id="11" name="Text Box 9"/>
            <p:cNvSpPr txBox="1">
              <a:spLocks noChangeArrowheads="1"/>
            </p:cNvSpPr>
            <p:nvPr/>
          </p:nvSpPr>
          <p:spPr bwMode="auto">
            <a:xfrm>
              <a:off x="4495800" y="2133600"/>
              <a:ext cx="1165704" cy="5539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  <a:scene3d>
                <a:camera prst="orthographicFront"/>
                <a:lightRig rig="threePt" dir="t"/>
              </a:scene3d>
              <a:sp3d extrusionH="57150">
                <a:bevelT w="82550" h="38100" prst="coolSlant"/>
              </a:sp3d>
            </a:bodyPr>
            <a:lstStyle/>
            <a:p>
              <a:r>
                <a:rPr lang="en-US" sz="3000" b="1" dirty="0">
                  <a:ln>
                    <a:solidFill>
                      <a:srgbClr val="C5E379"/>
                    </a:solidFill>
                  </a:ln>
                  <a:solidFill>
                    <a:srgbClr val="D8ECA6"/>
                  </a:solidFill>
                  <a:effectLst>
                    <a:outerShdw blurRad="50800" dist="2286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Crest</a:t>
              </a:r>
            </a:p>
          </p:txBody>
        </p:sp>
        <p:sp>
          <p:nvSpPr>
            <p:cNvPr id="12" name="Text Box 10"/>
            <p:cNvSpPr txBox="1">
              <a:spLocks noChangeArrowheads="1"/>
            </p:cNvSpPr>
            <p:nvPr/>
          </p:nvSpPr>
          <p:spPr bwMode="auto">
            <a:xfrm>
              <a:off x="2590800" y="5715000"/>
              <a:ext cx="1490729" cy="5539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  <a:scene3d>
                <a:camera prst="orthographicFront"/>
                <a:lightRig rig="threePt" dir="t"/>
              </a:scene3d>
              <a:sp3d extrusionH="57150">
                <a:bevelT w="82550" h="38100" prst="coolSlant"/>
              </a:sp3d>
            </a:bodyPr>
            <a:lstStyle/>
            <a:p>
              <a:r>
                <a:rPr lang="en-US" sz="3000" b="1" dirty="0">
                  <a:ln>
                    <a:solidFill>
                      <a:srgbClr val="C5E379"/>
                    </a:solidFill>
                  </a:ln>
                  <a:solidFill>
                    <a:srgbClr val="D8ECA6"/>
                  </a:solidFill>
                  <a:effectLst>
                    <a:outerShdw blurRad="50800" dist="2286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Trough</a:t>
              </a:r>
            </a:p>
          </p:txBody>
        </p:sp>
      </p:grpSp>
    </p:spTree>
  </p:cSld>
  <p:clrMapOvr>
    <a:masterClrMapping/>
  </p:clrMapOvr>
  <p:transition>
    <p:comb/>
    <p:sndAc>
      <p:stSnd>
        <p:snd r:embed="rId2" name="whoosh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152400" y="152401"/>
            <a:ext cx="8763000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algn="ctr">
              <a:spcBef>
                <a:spcPct val="50000"/>
              </a:spcBef>
            </a:pPr>
            <a:r>
              <a:rPr lang="en-US" sz="4400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*What </a:t>
            </a:r>
            <a:r>
              <a:rPr lang="en-US" sz="4400" b="1" dirty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is the frequency of red light which has a wavelength of 700nm ( .0000007 m)? </a:t>
            </a:r>
          </a:p>
          <a:p>
            <a:pPr>
              <a:spcBef>
                <a:spcPct val="50000"/>
              </a:spcBef>
            </a:pPr>
            <a:endParaRPr lang="en-US" sz="4400" b="1" dirty="0" smtClean="0">
              <a:ln>
                <a:solidFill>
                  <a:srgbClr val="C5E379"/>
                </a:solidFill>
              </a:ln>
              <a:solidFill>
                <a:srgbClr val="D8ECA6"/>
              </a:solidFill>
              <a:effectLst>
                <a:outerShdw blurRad="50800" dist="2286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pPr>
              <a:spcBef>
                <a:spcPct val="50000"/>
              </a:spcBef>
            </a:pPr>
            <a:r>
              <a:rPr lang="en-US" sz="4400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					  </a:t>
            </a:r>
            <a:endParaRPr lang="en-US" sz="4400" b="1" dirty="0">
              <a:ln>
                <a:solidFill>
                  <a:srgbClr val="C5E379"/>
                </a:solidFill>
              </a:ln>
              <a:solidFill>
                <a:srgbClr val="D8ECA6"/>
              </a:solidFill>
              <a:effectLst>
                <a:outerShdw blurRad="50800" dist="2286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228600" y="2819400"/>
            <a:ext cx="9296400" cy="3886200"/>
            <a:chOff x="228600" y="2819400"/>
            <a:chExt cx="9296400" cy="3886200"/>
          </a:xfrm>
        </p:grpSpPr>
        <p:sp>
          <p:nvSpPr>
            <p:cNvPr id="19" name="Rounded Rectangle 18"/>
            <p:cNvSpPr/>
            <p:nvPr/>
          </p:nvSpPr>
          <p:spPr bwMode="auto">
            <a:xfrm>
              <a:off x="228600" y="2819400"/>
              <a:ext cx="7543800" cy="3886200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4800" b="0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457200" y="4038600"/>
              <a:ext cx="8915400" cy="193899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extrusionH="57150">
                <a:bevelT w="82550" h="38100" prst="coolSlant"/>
              </a:sp3d>
            </a:bodyPr>
            <a:lstStyle/>
            <a:p>
              <a:pPr>
                <a:spcBef>
                  <a:spcPct val="50000"/>
                </a:spcBef>
              </a:pPr>
              <a:r>
                <a:rPr lang="en-US" b="1" dirty="0" smtClean="0">
                  <a:ln>
                    <a:solidFill>
                      <a:srgbClr val="C5E379"/>
                    </a:solidFill>
                  </a:ln>
                  <a:solidFill>
                    <a:srgbClr val="D8ECA6"/>
                  </a:solidFill>
                  <a:effectLst>
                    <a:outerShdw blurRad="50800" dist="2286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f  = c  = 300000000 m/s</a:t>
              </a:r>
            </a:p>
            <a:p>
              <a:pPr>
                <a:spcBef>
                  <a:spcPct val="50000"/>
                </a:spcBef>
              </a:pPr>
              <a:r>
                <a:rPr lang="en-US" b="1" dirty="0" smtClean="0">
                  <a:ln>
                    <a:solidFill>
                      <a:srgbClr val="C5E379"/>
                    </a:solidFill>
                  </a:ln>
                  <a:solidFill>
                    <a:srgbClr val="D8ECA6"/>
                  </a:solidFill>
                  <a:effectLst>
                    <a:outerShdw blurRad="50800" dist="2286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	 </a:t>
              </a:r>
              <a:r>
                <a:rPr lang="el-GR" b="1" dirty="0" smtClean="0">
                  <a:ln>
                    <a:solidFill>
                      <a:srgbClr val="C5E379"/>
                    </a:solidFill>
                  </a:ln>
                  <a:solidFill>
                    <a:srgbClr val="D8ECA6"/>
                  </a:solidFill>
                  <a:effectLst>
                    <a:outerShdw blurRad="50800" dist="2286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λ</a:t>
              </a:r>
              <a:r>
                <a:rPr lang="en-US" b="1" dirty="0" smtClean="0">
                  <a:ln>
                    <a:solidFill>
                      <a:srgbClr val="C5E379"/>
                    </a:solidFill>
                  </a:ln>
                  <a:solidFill>
                    <a:srgbClr val="D8ECA6"/>
                  </a:solidFill>
                  <a:effectLst>
                    <a:outerShdw blurRad="50800" dist="2286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	   .0000007 m</a:t>
              </a:r>
            </a:p>
          </p:txBody>
        </p:sp>
        <p:sp>
          <p:nvSpPr>
            <p:cNvPr id="11" name="Line 4"/>
            <p:cNvSpPr>
              <a:spLocks noChangeShapeType="1"/>
            </p:cNvSpPr>
            <p:nvPr/>
          </p:nvSpPr>
          <p:spPr bwMode="auto">
            <a:xfrm>
              <a:off x="1524000" y="4953000"/>
              <a:ext cx="533400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Line 5"/>
            <p:cNvSpPr>
              <a:spLocks noChangeShapeType="1"/>
            </p:cNvSpPr>
            <p:nvPr/>
          </p:nvSpPr>
          <p:spPr bwMode="auto">
            <a:xfrm>
              <a:off x="2895600" y="5029200"/>
              <a:ext cx="3200400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Line 7"/>
            <p:cNvSpPr>
              <a:spLocks noChangeShapeType="1"/>
            </p:cNvSpPr>
            <p:nvPr/>
          </p:nvSpPr>
          <p:spPr bwMode="auto">
            <a:xfrm flipH="1">
              <a:off x="5943600" y="4267200"/>
              <a:ext cx="609600" cy="5334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Line 8"/>
            <p:cNvSpPr>
              <a:spLocks noChangeShapeType="1"/>
            </p:cNvSpPr>
            <p:nvPr/>
          </p:nvSpPr>
          <p:spPr bwMode="auto">
            <a:xfrm flipH="1">
              <a:off x="5562600" y="5334000"/>
              <a:ext cx="609600" cy="4572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81000" y="5867400"/>
              <a:ext cx="9144000" cy="830997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extrusionH="57150">
                <a:bevelT w="82550" h="38100" prst="coolSlant"/>
              </a:sp3d>
            </a:bodyPr>
            <a:lstStyle/>
            <a:p>
              <a:pPr>
                <a:spcBef>
                  <a:spcPct val="50000"/>
                </a:spcBef>
              </a:pPr>
              <a:r>
                <a:rPr lang="en-US" b="1" dirty="0" smtClean="0">
                  <a:ln>
                    <a:solidFill>
                      <a:srgbClr val="C5E379"/>
                    </a:solidFill>
                  </a:ln>
                  <a:solidFill>
                    <a:srgbClr val="D8ECA6"/>
                  </a:solidFill>
                  <a:effectLst>
                    <a:outerShdw blurRad="50800" dist="2286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f = 4.29 x 10</a:t>
              </a:r>
              <a:r>
                <a:rPr lang="en-US" b="1" baseline="30000" dirty="0" smtClean="0">
                  <a:ln>
                    <a:solidFill>
                      <a:srgbClr val="C5E379"/>
                    </a:solidFill>
                  </a:ln>
                  <a:solidFill>
                    <a:srgbClr val="D8ECA6"/>
                  </a:solidFill>
                  <a:effectLst>
                    <a:outerShdw blurRad="50800" dist="2286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14</a:t>
              </a:r>
              <a:r>
                <a:rPr lang="en-US" b="1" dirty="0" smtClean="0">
                  <a:ln>
                    <a:solidFill>
                      <a:srgbClr val="C5E379"/>
                    </a:solidFill>
                  </a:ln>
                  <a:solidFill>
                    <a:srgbClr val="D8ECA6"/>
                  </a:solidFill>
                  <a:effectLst>
                    <a:outerShdw blurRad="50800" dist="2286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 1/s or Hz</a:t>
              </a:r>
              <a:endParaRPr lang="el-GR" b="1" dirty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17" name="Rectangle 16"/>
          <p:cNvSpPr/>
          <p:nvPr/>
        </p:nvSpPr>
        <p:spPr>
          <a:xfrm>
            <a:off x="0" y="2057400"/>
            <a:ext cx="9144000" cy="64633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algn="ctr"/>
            <a:r>
              <a:rPr lang="en-US" sz="3600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(1m=1000000000nm) (c is in your notes)</a:t>
            </a:r>
            <a:endParaRPr lang="en-US" sz="3600" dirty="0"/>
          </a:p>
        </p:txBody>
      </p:sp>
      <p:grpSp>
        <p:nvGrpSpPr>
          <p:cNvPr id="25" name="Group 24"/>
          <p:cNvGrpSpPr/>
          <p:nvPr/>
        </p:nvGrpSpPr>
        <p:grpSpPr>
          <a:xfrm>
            <a:off x="381000" y="2819400"/>
            <a:ext cx="9144000" cy="1455241"/>
            <a:chOff x="381000" y="2819400"/>
            <a:chExt cx="9144000" cy="1455241"/>
          </a:xfrm>
        </p:grpSpPr>
        <p:grpSp>
          <p:nvGrpSpPr>
            <p:cNvPr id="21" name="Group 20"/>
            <p:cNvGrpSpPr/>
            <p:nvPr/>
          </p:nvGrpSpPr>
          <p:grpSpPr>
            <a:xfrm>
              <a:off x="381000" y="2819400"/>
              <a:ext cx="9144000" cy="1455241"/>
              <a:chOff x="381000" y="2819400"/>
              <a:chExt cx="9144000" cy="1455241"/>
            </a:xfrm>
          </p:grpSpPr>
          <p:sp>
            <p:nvSpPr>
              <p:cNvPr id="20" name="Rounded Rectangle 19"/>
              <p:cNvSpPr/>
              <p:nvPr/>
            </p:nvSpPr>
            <p:spPr bwMode="auto">
              <a:xfrm>
                <a:off x="381000" y="2971800"/>
                <a:ext cx="7772400" cy="1219200"/>
              </a:xfrm>
              <a:prstGeom prst="round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800" b="0" i="0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charset="0"/>
                </a:endParaRPr>
              </a:p>
            </p:txBody>
          </p:sp>
          <p:grpSp>
            <p:nvGrpSpPr>
              <p:cNvPr id="18" name="Group 17"/>
              <p:cNvGrpSpPr/>
              <p:nvPr/>
            </p:nvGrpSpPr>
            <p:grpSpPr>
              <a:xfrm>
                <a:off x="381000" y="2819400"/>
                <a:ext cx="9144000" cy="1455241"/>
                <a:chOff x="0" y="2286000"/>
                <a:chExt cx="9144000" cy="1455241"/>
              </a:xfrm>
            </p:grpSpPr>
            <p:sp>
              <p:nvSpPr>
                <p:cNvPr id="6" name="TextBox 5"/>
                <p:cNvSpPr txBox="1"/>
                <p:nvPr/>
              </p:nvSpPr>
              <p:spPr>
                <a:xfrm>
                  <a:off x="5029200" y="2971800"/>
                  <a:ext cx="838200" cy="76944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  <a:scene3d>
                    <a:camera prst="orthographicFront"/>
                    <a:lightRig rig="threePt" dir="t"/>
                  </a:scene3d>
                  <a:sp3d extrusionH="57150">
                    <a:bevelT w="82550" h="38100" prst="coolSlant"/>
                  </a:sp3d>
                </a:bodyPr>
                <a:lstStyle/>
                <a:p>
                  <a:r>
                    <a:rPr lang="en-US" sz="4400" b="1" dirty="0">
                      <a:ln>
                        <a:solidFill>
                          <a:srgbClr val="C5E379"/>
                        </a:solidFill>
                      </a:ln>
                      <a:solidFill>
                        <a:srgbClr val="D8ECA6"/>
                      </a:solidFill>
                      <a:effectLst>
                        <a:outerShdw blurRad="50800" dist="228600" dir="2700000" algn="tl" rotWithShape="0">
                          <a:prstClr val="black">
                            <a:alpha val="40000"/>
                          </a:prstClr>
                        </a:outerShdw>
                      </a:effectLst>
                    </a:rPr>
                    <a:t>λ</a:t>
                  </a:r>
                </a:p>
              </p:txBody>
            </p:sp>
            <p:sp>
              <p:nvSpPr>
                <p:cNvPr id="16" name="Rectangle 15"/>
                <p:cNvSpPr/>
                <p:nvPr/>
              </p:nvSpPr>
              <p:spPr>
                <a:xfrm>
                  <a:off x="0" y="2286000"/>
                  <a:ext cx="9144000" cy="830997"/>
                </a:xfrm>
                <a:prstGeom prst="rect">
                  <a:avLst/>
                </a:prstGeom>
              </p:spPr>
              <p:txBody>
                <a:bodyPr wrap="square">
                  <a:spAutoFit/>
                  <a:scene3d>
                    <a:camera prst="orthographicFront"/>
                    <a:lightRig rig="threePt" dir="t"/>
                  </a:scene3d>
                  <a:sp3d extrusionH="57150">
                    <a:bevelT w="82550" h="38100" prst="coolSlant"/>
                  </a:sp3d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b="1" dirty="0" smtClean="0">
                      <a:ln>
                        <a:solidFill>
                          <a:srgbClr val="C5E379"/>
                        </a:solidFill>
                      </a:ln>
                      <a:solidFill>
                        <a:srgbClr val="D8ECA6"/>
                      </a:solidFill>
                      <a:effectLst>
                        <a:outerShdw blurRad="50800" dist="228600" dir="2700000" algn="tl" rotWithShape="0">
                          <a:prstClr val="black">
                            <a:alpha val="40000"/>
                          </a:prstClr>
                        </a:outerShdw>
                      </a:effectLst>
                    </a:rPr>
                    <a:t>If c = λ f, then f = c</a:t>
                  </a:r>
                </a:p>
              </p:txBody>
            </p:sp>
          </p:grpSp>
        </p:grpSp>
        <p:sp>
          <p:nvSpPr>
            <p:cNvPr id="52227" name="Line 3"/>
            <p:cNvSpPr>
              <a:spLocks noChangeShapeType="1"/>
            </p:cNvSpPr>
            <p:nvPr/>
          </p:nvSpPr>
          <p:spPr bwMode="auto">
            <a:xfrm>
              <a:off x="5410200" y="3581400"/>
              <a:ext cx="457200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ransition>
    <p:comb dir="vert"/>
    <p:sndAc>
      <p:stSnd>
        <p:snd r:embed="rId2" name="whoosh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228600" y="2362200"/>
            <a:ext cx="9372600" cy="4343400"/>
            <a:chOff x="228600" y="2362200"/>
            <a:chExt cx="9372600" cy="4343400"/>
          </a:xfrm>
        </p:grpSpPr>
        <p:sp>
          <p:nvSpPr>
            <p:cNvPr id="13" name="Rounded Rectangle 12"/>
            <p:cNvSpPr/>
            <p:nvPr/>
          </p:nvSpPr>
          <p:spPr bwMode="auto">
            <a:xfrm>
              <a:off x="228600" y="2362200"/>
              <a:ext cx="7772400" cy="4343400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4800" b="0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</a:endParaRPr>
            </a:p>
          </p:txBody>
        </p:sp>
        <p:sp>
          <p:nvSpPr>
            <p:cNvPr id="58371" name="Line 3"/>
            <p:cNvSpPr>
              <a:spLocks noChangeShapeType="1"/>
            </p:cNvSpPr>
            <p:nvPr/>
          </p:nvSpPr>
          <p:spPr bwMode="auto">
            <a:xfrm>
              <a:off x="1371600" y="4953000"/>
              <a:ext cx="762000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8372" name="Line 4"/>
            <p:cNvSpPr>
              <a:spLocks noChangeShapeType="1"/>
            </p:cNvSpPr>
            <p:nvPr/>
          </p:nvSpPr>
          <p:spPr bwMode="auto">
            <a:xfrm>
              <a:off x="3505200" y="4953000"/>
              <a:ext cx="3124200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381000" y="5867400"/>
              <a:ext cx="8458200" cy="830997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extrusionH="57150">
                <a:bevelT w="82550" h="38100" prst="coolSlant"/>
              </a:sp3d>
            </a:bodyPr>
            <a:lstStyle/>
            <a:p>
              <a:pPr>
                <a:spcBef>
                  <a:spcPct val="50000"/>
                </a:spcBef>
              </a:pPr>
              <a:r>
                <a:rPr lang="el-GR" b="1" dirty="0" smtClean="0">
                  <a:ln>
                    <a:solidFill>
                      <a:srgbClr val="C5E379"/>
                    </a:solidFill>
                  </a:ln>
                  <a:solidFill>
                    <a:srgbClr val="D8ECA6"/>
                  </a:solidFill>
                  <a:effectLst>
                    <a:outerShdw blurRad="50800" dist="2286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λ</a:t>
              </a:r>
              <a:r>
                <a:rPr lang="en-US" b="1" dirty="0" smtClean="0">
                  <a:ln>
                    <a:solidFill>
                      <a:srgbClr val="C5E379"/>
                    </a:solidFill>
                  </a:ln>
                  <a:solidFill>
                    <a:srgbClr val="D8ECA6"/>
                  </a:solidFill>
                  <a:effectLst>
                    <a:outerShdw blurRad="50800" dist="2286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 = .0000004 m or 400 nm </a:t>
              </a:r>
              <a:endParaRPr lang="en-US" b="1" dirty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457200" y="3962400"/>
              <a:ext cx="9144000" cy="193899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extrusionH="57150">
                <a:bevelT w="82550" h="38100" prst="coolSlant"/>
              </a:sp3d>
            </a:bodyPr>
            <a:lstStyle/>
            <a:p>
              <a:pPr>
                <a:spcBef>
                  <a:spcPct val="50000"/>
                </a:spcBef>
              </a:pPr>
              <a:r>
                <a:rPr lang="en-US" b="1" dirty="0" smtClean="0">
                  <a:ln>
                    <a:solidFill>
                      <a:srgbClr val="C5E379"/>
                    </a:solidFill>
                  </a:ln>
                  <a:solidFill>
                    <a:srgbClr val="D8ECA6"/>
                  </a:solidFill>
                  <a:effectLst>
                    <a:outerShdw blurRad="50800" dist="2286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λ = c	  =  300000000 m/s</a:t>
              </a:r>
            </a:p>
            <a:p>
              <a:pPr>
                <a:spcBef>
                  <a:spcPct val="50000"/>
                </a:spcBef>
              </a:pPr>
              <a:r>
                <a:rPr lang="en-US" b="1" dirty="0" smtClean="0">
                  <a:ln>
                    <a:solidFill>
                      <a:srgbClr val="C5E379"/>
                    </a:solidFill>
                  </a:ln>
                  <a:solidFill>
                    <a:srgbClr val="D8ECA6"/>
                  </a:solidFill>
                  <a:effectLst>
                    <a:outerShdw blurRad="50800" dist="2286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	 f         7.5 x 10</a:t>
              </a:r>
              <a:r>
                <a:rPr lang="en-US" b="1" baseline="30000" dirty="0" smtClean="0">
                  <a:ln>
                    <a:solidFill>
                      <a:srgbClr val="C5E379"/>
                    </a:solidFill>
                  </a:ln>
                  <a:solidFill>
                    <a:srgbClr val="D8ECA6"/>
                  </a:solidFill>
                  <a:effectLst>
                    <a:outerShdw blurRad="50800" dist="2286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14</a:t>
              </a:r>
              <a:r>
                <a:rPr lang="en-US" b="1" dirty="0" smtClean="0">
                  <a:ln>
                    <a:solidFill>
                      <a:srgbClr val="C5E379"/>
                    </a:solidFill>
                  </a:ln>
                  <a:solidFill>
                    <a:srgbClr val="D8ECA6"/>
                  </a:solidFill>
                  <a:effectLst>
                    <a:outerShdw blurRad="50800" dist="2286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   1/s</a:t>
              </a:r>
              <a:endParaRPr lang="en-US" b="1" dirty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58373" name="Line 5"/>
            <p:cNvSpPr>
              <a:spLocks noChangeShapeType="1"/>
            </p:cNvSpPr>
            <p:nvPr/>
          </p:nvSpPr>
          <p:spPr bwMode="auto">
            <a:xfrm flipH="1">
              <a:off x="7239000" y="4114800"/>
              <a:ext cx="533400" cy="6096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8374" name="Line 6"/>
            <p:cNvSpPr>
              <a:spLocks noChangeShapeType="1"/>
            </p:cNvSpPr>
            <p:nvPr/>
          </p:nvSpPr>
          <p:spPr bwMode="auto">
            <a:xfrm flipH="1">
              <a:off x="6934200" y="5105400"/>
              <a:ext cx="609600" cy="8382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8370" name="Text Box 2"/>
          <p:cNvSpPr txBox="1">
            <a:spLocks noChangeArrowheads="1"/>
          </p:cNvSpPr>
          <p:nvPr/>
        </p:nvSpPr>
        <p:spPr bwMode="auto">
          <a:xfrm>
            <a:off x="152400" y="304800"/>
            <a:ext cx="87630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>
              <a:spcBef>
                <a:spcPct val="50000"/>
              </a:spcBef>
            </a:pPr>
            <a:r>
              <a:rPr lang="en-US" sz="4000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*What </a:t>
            </a:r>
            <a:r>
              <a:rPr lang="en-US" sz="4000" b="1" dirty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is the wavelength of violet light which has a frequency of 7.5 x 10</a:t>
            </a:r>
            <a:r>
              <a:rPr lang="en-US" sz="4000" b="1" baseline="30000" dirty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14</a:t>
            </a:r>
            <a:r>
              <a:rPr lang="en-US" sz="4000" b="1" dirty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 Hz </a:t>
            </a:r>
            <a:r>
              <a:rPr lang="en-US" sz="4000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?   (Hz = 1/s)</a:t>
            </a:r>
            <a:endParaRPr lang="en-US" sz="4000" b="1" dirty="0">
              <a:ln>
                <a:solidFill>
                  <a:srgbClr val="C5E379"/>
                </a:solidFill>
              </a:ln>
              <a:solidFill>
                <a:srgbClr val="D8ECA6"/>
              </a:solidFill>
              <a:effectLst>
                <a:outerShdw blurRad="50800" dist="2286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533400" y="2590800"/>
            <a:ext cx="7772400" cy="1938992"/>
            <a:chOff x="533400" y="2590800"/>
            <a:chExt cx="7772400" cy="1938992"/>
          </a:xfrm>
        </p:grpSpPr>
        <p:sp>
          <p:nvSpPr>
            <p:cNvPr id="14" name="Rounded Rectangle 13"/>
            <p:cNvSpPr/>
            <p:nvPr/>
          </p:nvSpPr>
          <p:spPr bwMode="auto">
            <a:xfrm>
              <a:off x="533400" y="2747683"/>
              <a:ext cx="7772400" cy="1290917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4800" b="0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533400" y="2590800"/>
              <a:ext cx="6324600" cy="193899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extrusionH="57150">
                <a:bevelT w="82550" h="38100" prst="coolSlant"/>
              </a:sp3d>
            </a:bodyPr>
            <a:lstStyle/>
            <a:p>
              <a:pPr>
                <a:spcBef>
                  <a:spcPct val="50000"/>
                </a:spcBef>
              </a:pPr>
              <a:r>
                <a:rPr lang="en-US" b="1" dirty="0" smtClean="0">
                  <a:ln>
                    <a:solidFill>
                      <a:srgbClr val="C5E379"/>
                    </a:solidFill>
                  </a:ln>
                  <a:solidFill>
                    <a:srgbClr val="D8ECA6"/>
                  </a:solidFill>
                  <a:effectLst>
                    <a:outerShdw blurRad="50800" dist="2286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If c = λ f, then λ = c</a:t>
              </a:r>
            </a:p>
            <a:p>
              <a:pPr>
                <a:spcBef>
                  <a:spcPct val="50000"/>
                </a:spcBef>
              </a:pPr>
              <a:r>
                <a:rPr lang="en-US" b="1" dirty="0" smtClean="0">
                  <a:ln>
                    <a:solidFill>
                      <a:srgbClr val="C5E379"/>
                    </a:solidFill>
                  </a:ln>
                  <a:solidFill>
                    <a:srgbClr val="D8ECA6"/>
                  </a:solidFill>
                  <a:effectLst>
                    <a:outerShdw blurRad="50800" dist="2286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					</a:t>
              </a:r>
              <a:endParaRPr lang="en-US" b="1" dirty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715000" y="3269159"/>
              <a:ext cx="6858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extrusionH="57150">
                <a:bevelT w="82550" h="38100" prst="coolSlant"/>
              </a:sp3d>
            </a:bodyPr>
            <a:lstStyle/>
            <a:p>
              <a:r>
                <a:rPr lang="en-US" sz="4400" b="1" dirty="0" smtClean="0">
                  <a:ln>
                    <a:solidFill>
                      <a:srgbClr val="C5E379"/>
                    </a:solidFill>
                  </a:ln>
                  <a:solidFill>
                    <a:srgbClr val="D8ECA6"/>
                  </a:solidFill>
                  <a:effectLst>
                    <a:outerShdw blurRad="50800" dist="2286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f</a:t>
              </a:r>
              <a:endParaRPr lang="en-US" sz="4400" b="1" dirty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12" name="Line 3"/>
            <p:cNvSpPr>
              <a:spLocks noChangeShapeType="1"/>
            </p:cNvSpPr>
            <p:nvPr/>
          </p:nvSpPr>
          <p:spPr bwMode="auto">
            <a:xfrm>
              <a:off x="5486400" y="3352800"/>
              <a:ext cx="762000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ransition>
    <p:checker/>
    <p:sndAc>
      <p:stSnd>
        <p:snd r:embed="rId2" name="whoosh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6" name="Picture 4" descr="Military_laser_experimen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762000"/>
            <a:ext cx="9144000" cy="5957888"/>
          </a:xfrm>
          <a:prstGeom prst="rect">
            <a:avLst/>
          </a:prstGeom>
          <a:noFill/>
        </p:spPr>
      </p:pic>
      <p:sp>
        <p:nvSpPr>
          <p:cNvPr id="59394" name="Text Box 2"/>
          <p:cNvSpPr txBox="1">
            <a:spLocks noChangeArrowheads="1"/>
          </p:cNvSpPr>
          <p:nvPr/>
        </p:nvSpPr>
        <p:spPr bwMode="auto">
          <a:xfrm>
            <a:off x="152400" y="152400"/>
            <a:ext cx="8763000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>
              <a:spcBef>
                <a:spcPct val="50000"/>
              </a:spcBef>
            </a:pPr>
            <a:r>
              <a:rPr lang="en-US" sz="4400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III.) </a:t>
            </a:r>
            <a:r>
              <a:rPr lang="en-US" sz="4400" b="1" u="sng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Photons</a:t>
            </a:r>
            <a:r>
              <a:rPr lang="en-US" sz="4400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 - When </a:t>
            </a:r>
            <a:r>
              <a:rPr lang="en-US" sz="4400" b="1" dirty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light is like a </a:t>
            </a:r>
            <a:r>
              <a:rPr lang="en-US" sz="4400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particle.</a:t>
            </a:r>
          </a:p>
          <a:p>
            <a:pPr algn="ctr">
              <a:spcBef>
                <a:spcPct val="50000"/>
              </a:spcBef>
            </a:pPr>
            <a:r>
              <a:rPr lang="en-US" sz="4400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[Light </a:t>
            </a:r>
            <a:r>
              <a:rPr lang="en-US" sz="4400" b="1" dirty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is like a particle because there are only certain amounts of energy it can </a:t>
            </a:r>
            <a:r>
              <a:rPr lang="en-US" sz="4400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have]</a:t>
            </a:r>
          </a:p>
          <a:p>
            <a:pPr>
              <a:spcBef>
                <a:spcPct val="50000"/>
              </a:spcBef>
            </a:pPr>
            <a:r>
              <a:rPr lang="en-US" sz="4400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	A) </a:t>
            </a:r>
            <a:r>
              <a:rPr lang="en-US" sz="4400" b="1" u="sng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Quantum</a:t>
            </a:r>
            <a:r>
              <a:rPr lang="en-US" sz="4400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 - The </a:t>
            </a:r>
            <a:r>
              <a:rPr lang="en-US" sz="4400" b="1" dirty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minimum amount </a:t>
            </a:r>
            <a:r>
              <a:rPr lang="en-US" sz="4400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of energy light can have. </a:t>
            </a:r>
            <a:endParaRPr lang="en-US" sz="4400" b="1" dirty="0">
              <a:ln>
                <a:solidFill>
                  <a:srgbClr val="C5E379"/>
                </a:solidFill>
              </a:ln>
              <a:solidFill>
                <a:srgbClr val="D8ECA6"/>
              </a:solidFill>
              <a:effectLst>
                <a:outerShdw blurRad="50800" dist="2286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  <p:transition spd="med">
    <p:wheel spokes="1"/>
    <p:sndAc>
      <p:stSnd>
        <p:snd r:embed="rId2" name="whoosh.wav"/>
      </p:stSnd>
    </p:sndAc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ext Box 2"/>
          <p:cNvSpPr txBox="1">
            <a:spLocks noChangeArrowheads="1"/>
          </p:cNvSpPr>
          <p:nvPr/>
        </p:nvSpPr>
        <p:spPr bwMode="auto">
          <a:xfrm>
            <a:off x="152400" y="152400"/>
            <a:ext cx="8763000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marL="495300" indent="-495300"/>
            <a:r>
              <a:rPr lang="en-US" sz="4400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	B) Planck’s Equation – Calculates the amount of energy in light; E </a:t>
            </a:r>
            <a:r>
              <a:rPr lang="en-US" sz="4400" b="1" dirty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= h </a:t>
            </a:r>
            <a:r>
              <a:rPr lang="en-US" sz="4400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f</a:t>
            </a:r>
          </a:p>
          <a:p>
            <a:pPr marL="495300" indent="-495300"/>
            <a:r>
              <a:rPr lang="en-US" sz="4400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						</a:t>
            </a:r>
          </a:p>
          <a:p>
            <a:pPr marL="495300" indent="-495300"/>
            <a:r>
              <a:rPr lang="en-US" sz="4400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			</a:t>
            </a:r>
          </a:p>
          <a:p>
            <a:pPr marL="495300" indent="-495300"/>
            <a:r>
              <a:rPr lang="en-US" sz="4400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						</a:t>
            </a:r>
            <a:endParaRPr lang="en-US" sz="4400" b="1" dirty="0">
              <a:ln>
                <a:solidFill>
                  <a:srgbClr val="C5E379"/>
                </a:solidFill>
              </a:ln>
              <a:solidFill>
                <a:srgbClr val="D8ECA6"/>
              </a:solidFill>
              <a:effectLst>
                <a:outerShdw blurRad="50800" dist="2286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2400" y="2187714"/>
            <a:ext cx="8839200" cy="70788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marL="495300" indent="-495300"/>
            <a:r>
              <a:rPr lang="en-US" sz="4000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		1) E = energy</a:t>
            </a:r>
          </a:p>
        </p:txBody>
      </p:sp>
      <p:sp>
        <p:nvSpPr>
          <p:cNvPr id="4" name="Rectangle 3"/>
          <p:cNvSpPr/>
          <p:nvPr/>
        </p:nvSpPr>
        <p:spPr>
          <a:xfrm>
            <a:off x="152400" y="2721114"/>
            <a:ext cx="8839200" cy="70788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r>
              <a:rPr lang="en-US" sz="4000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		a) Units = J</a:t>
            </a:r>
            <a:endParaRPr lang="en-US" sz="4000" dirty="0"/>
          </a:p>
        </p:txBody>
      </p:sp>
      <p:sp>
        <p:nvSpPr>
          <p:cNvPr id="5" name="Rectangle 4"/>
          <p:cNvSpPr/>
          <p:nvPr/>
        </p:nvSpPr>
        <p:spPr>
          <a:xfrm>
            <a:off x="152400" y="3330714"/>
            <a:ext cx="8839200" cy="70788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r>
              <a:rPr lang="en-US" sz="4000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		b) J is Joules</a:t>
            </a:r>
            <a:endParaRPr lang="en-US" sz="4000" dirty="0"/>
          </a:p>
        </p:txBody>
      </p:sp>
      <p:sp>
        <p:nvSpPr>
          <p:cNvPr id="6" name="Rectangle 5"/>
          <p:cNvSpPr/>
          <p:nvPr/>
        </p:nvSpPr>
        <p:spPr>
          <a:xfrm>
            <a:off x="152400" y="3962400"/>
            <a:ext cx="8839200" cy="132343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r>
              <a:rPr lang="en-US" sz="4000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	2) h = Planck’s Constant = 			6.626 x 10</a:t>
            </a:r>
            <a:r>
              <a:rPr lang="en-US" sz="4000" b="1" baseline="30000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-34</a:t>
            </a:r>
            <a:r>
              <a:rPr lang="en-US" sz="4000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 Js</a:t>
            </a:r>
            <a:endParaRPr lang="en-US" sz="4000" dirty="0"/>
          </a:p>
        </p:txBody>
      </p:sp>
      <p:sp>
        <p:nvSpPr>
          <p:cNvPr id="7" name="Rectangle 6"/>
          <p:cNvSpPr/>
          <p:nvPr/>
        </p:nvSpPr>
        <p:spPr>
          <a:xfrm>
            <a:off x="152400" y="5181600"/>
            <a:ext cx="8839200" cy="132343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marL="495300" lvl="0" indent="-495300"/>
            <a:r>
              <a:rPr lang="en-US" sz="4000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		3) f = frequency 						(Units = Hz = 1/s)  </a:t>
            </a:r>
            <a:endParaRPr lang="en-US" sz="4000" b="1" dirty="0">
              <a:ln>
                <a:solidFill>
                  <a:srgbClr val="C5E379"/>
                </a:solidFill>
              </a:ln>
              <a:solidFill>
                <a:srgbClr val="D8ECA6"/>
              </a:solidFill>
              <a:effectLst>
                <a:outerShdw blurRad="50800" dist="2286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  <p:transition>
    <p:randomBar dir="vert"/>
    <p:sndAc>
      <p:stSnd>
        <p:snd r:embed="rId2" name="whoosh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304800" y="1447800"/>
            <a:ext cx="8991600" cy="4114800"/>
            <a:chOff x="304800" y="1447800"/>
            <a:chExt cx="8991600" cy="4114800"/>
          </a:xfrm>
        </p:grpSpPr>
        <p:sp>
          <p:nvSpPr>
            <p:cNvPr id="4" name="Rounded Rectangle 3"/>
            <p:cNvSpPr/>
            <p:nvPr/>
          </p:nvSpPr>
          <p:spPr bwMode="auto">
            <a:xfrm>
              <a:off x="304800" y="1447800"/>
              <a:ext cx="8686800" cy="4114800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4800" b="0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</a:endParaRPr>
            </a:p>
          </p:txBody>
        </p:sp>
        <p:sp>
          <p:nvSpPr>
            <p:cNvPr id="66562" name="Text Box 2"/>
            <p:cNvSpPr txBox="1">
              <a:spLocks noChangeArrowheads="1"/>
            </p:cNvSpPr>
            <p:nvPr/>
          </p:nvSpPr>
          <p:spPr bwMode="auto">
            <a:xfrm>
              <a:off x="533400" y="1524000"/>
              <a:ext cx="8763000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extrusionH="57150">
                <a:bevelT w="82550" h="38100" prst="coolSlant"/>
              </a:sp3d>
            </a:bodyPr>
            <a:lstStyle/>
            <a:p>
              <a:pPr>
                <a:spcBef>
                  <a:spcPct val="50000"/>
                </a:spcBef>
              </a:pPr>
              <a:r>
                <a:rPr lang="en-US" sz="4000" b="1" dirty="0" smtClean="0">
                  <a:ln>
                    <a:solidFill>
                      <a:srgbClr val="C5E379"/>
                    </a:solidFill>
                  </a:ln>
                  <a:solidFill>
                    <a:srgbClr val="D8ECA6"/>
                  </a:solidFill>
                  <a:effectLst>
                    <a:outerShdw blurRad="50800" dist="2286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E = h f								</a:t>
              </a:r>
              <a:endParaRPr lang="en-US" sz="4000" b="1" dirty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3" name="Rectangle 2"/>
          <p:cNvSpPr/>
          <p:nvPr/>
        </p:nvSpPr>
        <p:spPr>
          <a:xfrm>
            <a:off x="0" y="3581400"/>
            <a:ext cx="9144000" cy="163121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>
              <a:spcBef>
                <a:spcPct val="50000"/>
              </a:spcBef>
            </a:pPr>
            <a:r>
              <a:rPr lang="en-US" sz="4000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    E = (6.626 x 10</a:t>
            </a:r>
            <a:r>
              <a:rPr lang="en-US" sz="4000" b="1" baseline="30000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-34</a:t>
            </a:r>
            <a:r>
              <a:rPr lang="en-US" sz="4000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 Js)(7.5 x 10</a:t>
            </a:r>
            <a:r>
              <a:rPr lang="en-US" sz="4000" b="1" baseline="30000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14</a:t>
            </a:r>
            <a:r>
              <a:rPr lang="en-US" sz="4000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 1/s)</a:t>
            </a:r>
          </a:p>
          <a:p>
            <a:pPr>
              <a:spcBef>
                <a:spcPct val="50000"/>
              </a:spcBef>
            </a:pPr>
            <a:r>
              <a:rPr lang="en-US" sz="4000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    E = 4.97 x 10</a:t>
            </a:r>
            <a:r>
              <a:rPr lang="en-US" sz="4000" b="1" baseline="30000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-19</a:t>
            </a:r>
            <a:r>
              <a:rPr lang="en-US" sz="4000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 J </a:t>
            </a:r>
            <a:endParaRPr lang="en-US" sz="4000" b="1" dirty="0">
              <a:ln>
                <a:solidFill>
                  <a:srgbClr val="C5E379"/>
                </a:solidFill>
              </a:ln>
              <a:solidFill>
                <a:srgbClr val="D8ECA6"/>
              </a:solidFill>
              <a:effectLst>
                <a:outerShdw blurRad="50800" dist="2286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066800" y="2209800"/>
            <a:ext cx="8077200" cy="1323439"/>
            <a:chOff x="1066800" y="2209800"/>
            <a:chExt cx="8077200" cy="1323439"/>
          </a:xfrm>
        </p:grpSpPr>
        <p:sp>
          <p:nvSpPr>
            <p:cNvPr id="5" name="Rounded Rectangle 4"/>
            <p:cNvSpPr/>
            <p:nvPr/>
          </p:nvSpPr>
          <p:spPr bwMode="auto">
            <a:xfrm>
              <a:off x="1066800" y="2209800"/>
              <a:ext cx="8001000" cy="1295400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4800" b="0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1219200" y="2209800"/>
              <a:ext cx="7924800" cy="1323439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extrusionH="57150">
                <a:bevelT w="82550" h="38100" prst="coolSlant"/>
              </a:sp3d>
            </a:bodyPr>
            <a:lstStyle/>
            <a:p>
              <a:pPr lvl="0">
                <a:spcBef>
                  <a:spcPct val="50000"/>
                </a:spcBef>
              </a:pPr>
              <a:r>
                <a:rPr lang="en-US" sz="4000" b="1" dirty="0" smtClean="0">
                  <a:ln>
                    <a:solidFill>
                      <a:srgbClr val="C5E379"/>
                    </a:solidFill>
                  </a:ln>
                  <a:solidFill>
                    <a:srgbClr val="D8ECA6"/>
                  </a:solidFill>
                  <a:effectLst>
                    <a:outerShdw blurRad="50800" dist="2286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h = 6.626 x 10</a:t>
              </a:r>
              <a:r>
                <a:rPr lang="en-US" sz="4000" b="1" baseline="30000" dirty="0" smtClean="0">
                  <a:ln>
                    <a:solidFill>
                      <a:srgbClr val="C5E379"/>
                    </a:solidFill>
                  </a:ln>
                  <a:solidFill>
                    <a:srgbClr val="D8ECA6"/>
                  </a:solidFill>
                  <a:effectLst>
                    <a:outerShdw blurRad="50800" dist="2286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-34</a:t>
              </a:r>
              <a:r>
                <a:rPr lang="en-US" sz="4000" b="1" dirty="0" smtClean="0">
                  <a:ln>
                    <a:solidFill>
                      <a:srgbClr val="C5E379"/>
                    </a:solidFill>
                  </a:ln>
                  <a:solidFill>
                    <a:srgbClr val="D8ECA6"/>
                  </a:solidFill>
                  <a:effectLst>
                    <a:outerShdw blurRad="50800" dist="2286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 Js				  f = 7.5 x 10</a:t>
              </a:r>
              <a:r>
                <a:rPr lang="en-US" sz="4000" b="1" baseline="30000" dirty="0" smtClean="0">
                  <a:ln>
                    <a:solidFill>
                      <a:srgbClr val="C5E379"/>
                    </a:solidFill>
                  </a:ln>
                  <a:solidFill>
                    <a:srgbClr val="D8ECA6"/>
                  </a:solidFill>
                  <a:effectLst>
                    <a:outerShdw blurRad="50800" dist="2286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14</a:t>
              </a:r>
              <a:r>
                <a:rPr lang="en-US" sz="4000" b="1" dirty="0" smtClean="0">
                  <a:ln>
                    <a:solidFill>
                      <a:srgbClr val="C5E379"/>
                    </a:solidFill>
                  </a:ln>
                  <a:solidFill>
                    <a:srgbClr val="D8ECA6"/>
                  </a:solidFill>
                  <a:effectLst>
                    <a:outerShdw blurRad="50800" dist="2286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 1/s (from earlier)</a:t>
              </a:r>
              <a:endParaRPr lang="en-US" sz="4000" b="1" dirty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9" name="Rectangle 8"/>
          <p:cNvSpPr/>
          <p:nvPr/>
        </p:nvSpPr>
        <p:spPr>
          <a:xfrm>
            <a:off x="152400" y="435114"/>
            <a:ext cx="8839200" cy="70788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lvl="0">
              <a:spcBef>
                <a:spcPct val="50000"/>
              </a:spcBef>
            </a:pPr>
            <a:r>
              <a:rPr lang="en-US" sz="4000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What is the energy of violet light ?</a:t>
            </a:r>
            <a:endParaRPr lang="en-US" sz="4000" b="1" dirty="0">
              <a:ln>
                <a:solidFill>
                  <a:srgbClr val="C5E379"/>
                </a:solidFill>
              </a:ln>
              <a:solidFill>
                <a:srgbClr val="D8ECA6"/>
              </a:solidFill>
              <a:effectLst>
                <a:outerShdw blurRad="50800" dist="2286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  <p:transition>
    <p:circle/>
    <p:sndAc>
      <p:stSnd>
        <p:snd r:embed="rId2" name="whoosh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ext Box 2"/>
          <p:cNvSpPr txBox="1">
            <a:spLocks noChangeArrowheads="1"/>
          </p:cNvSpPr>
          <p:nvPr/>
        </p:nvSpPr>
        <p:spPr bwMode="auto">
          <a:xfrm>
            <a:off x="152400" y="152400"/>
            <a:ext cx="8763000" cy="449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>
              <a:spcBef>
                <a:spcPct val="50000"/>
              </a:spcBef>
            </a:pPr>
            <a:r>
              <a:rPr lang="en-US" sz="4400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[Once </a:t>
            </a:r>
            <a:r>
              <a:rPr lang="en-US" sz="4400" b="1" dirty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the minimum amount of energy is calculated, the actual energy can be a multiple of the quantum amount. (1 x E, or 2 x E, or 3 x E, etc</a:t>
            </a:r>
            <a:r>
              <a:rPr lang="en-US" sz="4400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)]</a:t>
            </a:r>
          </a:p>
          <a:p>
            <a:pPr>
              <a:spcBef>
                <a:spcPct val="50000"/>
              </a:spcBef>
            </a:pPr>
            <a:endParaRPr lang="en-US" sz="4400" b="1" dirty="0">
              <a:ln>
                <a:solidFill>
                  <a:srgbClr val="C5E379"/>
                </a:solidFill>
              </a:ln>
              <a:solidFill>
                <a:srgbClr val="D8ECA6"/>
              </a:solidFill>
              <a:effectLst>
                <a:outerShdw blurRad="50800" dist="2286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  <p:transition>
    <p:randomBar dir="vert"/>
    <p:sndAc>
      <p:stSnd>
        <p:snd r:embed="rId2" name="whoosh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0" name="Picture 4" descr="spectr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572000"/>
            <a:ext cx="9144000" cy="2286000"/>
          </a:xfrm>
          <a:prstGeom prst="rect">
            <a:avLst/>
          </a:prstGeom>
          <a:noFill/>
        </p:spPr>
      </p:pic>
      <p:sp>
        <p:nvSpPr>
          <p:cNvPr id="34818" name="Text Box 2"/>
          <p:cNvSpPr txBox="1">
            <a:spLocks noChangeArrowheads="1"/>
          </p:cNvSpPr>
          <p:nvPr/>
        </p:nvSpPr>
        <p:spPr bwMode="auto">
          <a:xfrm>
            <a:off x="152400" y="152400"/>
            <a:ext cx="87630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>
              <a:spcBef>
                <a:spcPct val="50000"/>
              </a:spcBef>
            </a:pPr>
            <a:r>
              <a:rPr lang="en-US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	A) </a:t>
            </a:r>
            <a:r>
              <a:rPr lang="en-US" b="1" u="sng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Atomic Emission Spectrum</a:t>
            </a:r>
            <a:r>
              <a:rPr lang="en-US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 – The </a:t>
            </a:r>
            <a:r>
              <a:rPr lang="en-US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unique set </a:t>
            </a:r>
            <a:r>
              <a:rPr lang="en-US" b="1" dirty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of lines </a:t>
            </a:r>
            <a:r>
              <a:rPr lang="en-US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that each element uniquely </a:t>
            </a:r>
            <a:r>
              <a:rPr lang="en-US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makes</a:t>
            </a:r>
            <a:r>
              <a:rPr lang="en-US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US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as electrons return from an excited to a ground state.</a:t>
            </a:r>
            <a:r>
              <a:rPr lang="en-US" b="1" dirty="0" smtClean="0">
                <a:solidFill>
                  <a:srgbClr val="CCFF99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endParaRPr lang="en-US" b="1" dirty="0">
              <a:solidFill>
                <a:srgbClr val="CCFF99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  <p:transition>
    <p:randomBar dir="vert"/>
    <p:sndAc>
      <p:stSnd>
        <p:snd r:embed="rId2" name="whoosh.wav"/>
      </p:stSnd>
    </p:sndAc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 bwMode="auto">
          <a:xfrm>
            <a:off x="152400" y="838200"/>
            <a:ext cx="8686800" cy="281940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800" b="0" i="0" u="none" strike="noStrike" cap="none" normalizeH="0" baseline="0" smtClean="0">
              <a:ln>
                <a:noFill/>
              </a:ln>
              <a:solidFill>
                <a:srgbClr val="FFFFFF"/>
              </a:solidFill>
              <a:effectLst/>
              <a:latin typeface="Arial" charset="0"/>
            </a:endParaRPr>
          </a:p>
        </p:txBody>
      </p:sp>
      <p:sp>
        <p:nvSpPr>
          <p:cNvPr id="8" name="Rounded Rectangle 7"/>
          <p:cNvSpPr/>
          <p:nvPr/>
        </p:nvSpPr>
        <p:spPr bwMode="auto">
          <a:xfrm>
            <a:off x="2362200" y="2819400"/>
            <a:ext cx="6324600" cy="106680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800" b="0" i="0" u="none" strike="noStrike" cap="none" normalizeH="0" baseline="0" smtClean="0">
              <a:ln>
                <a:noFill/>
              </a:ln>
              <a:solidFill>
                <a:srgbClr val="FFFFFF"/>
              </a:solidFill>
              <a:effectLst/>
              <a:latin typeface="Arial" charset="0"/>
            </a:endParaRPr>
          </a:p>
        </p:txBody>
      </p:sp>
      <p:sp>
        <p:nvSpPr>
          <p:cNvPr id="65538" name="Text Box 2"/>
          <p:cNvSpPr txBox="1">
            <a:spLocks noChangeArrowheads="1"/>
          </p:cNvSpPr>
          <p:nvPr/>
        </p:nvSpPr>
        <p:spPr bwMode="auto">
          <a:xfrm>
            <a:off x="152400" y="152400"/>
            <a:ext cx="8763000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>
              <a:spcBef>
                <a:spcPct val="50000"/>
              </a:spcBef>
            </a:pPr>
            <a:r>
              <a:rPr lang="en-US" sz="4400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Don’t forget how to convert!	</a:t>
            </a:r>
          </a:p>
          <a:p>
            <a:pPr>
              <a:spcBef>
                <a:spcPct val="50000"/>
              </a:spcBef>
            </a:pPr>
            <a:r>
              <a:rPr lang="en-US" sz="3400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8.2 nm = ____ m?						    8.2 nm  1 m		          = .0000000082 m	      1000000000 nm </a:t>
            </a:r>
          </a:p>
          <a:p>
            <a:pPr>
              <a:spcBef>
                <a:spcPct val="50000"/>
              </a:spcBef>
            </a:pPr>
            <a:r>
              <a:rPr lang="en-US" sz="3400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                     = 8.2 x 10</a:t>
            </a:r>
            <a:r>
              <a:rPr lang="en-US" sz="3400" b="1" baseline="30000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-9</a:t>
            </a:r>
            <a:r>
              <a:rPr lang="en-US" sz="3400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 m</a:t>
            </a:r>
          </a:p>
          <a:p>
            <a:pPr>
              <a:spcBef>
                <a:spcPct val="50000"/>
              </a:spcBef>
            </a:pPr>
            <a:endParaRPr lang="en-US" sz="4400" b="1" dirty="0">
              <a:ln>
                <a:solidFill>
                  <a:srgbClr val="C5E379"/>
                </a:solidFill>
              </a:ln>
              <a:solidFill>
                <a:srgbClr val="D8ECA6"/>
              </a:solidFill>
              <a:effectLst>
                <a:outerShdw blurRad="50800" dist="2286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4" name="Straight Connector 3"/>
          <p:cNvCxnSpPr/>
          <p:nvPr/>
        </p:nvCxnSpPr>
        <p:spPr bwMode="auto">
          <a:xfrm>
            <a:off x="228600" y="2133600"/>
            <a:ext cx="4800600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Straight Connector 5"/>
          <p:cNvCxnSpPr/>
          <p:nvPr/>
        </p:nvCxnSpPr>
        <p:spPr bwMode="auto">
          <a:xfrm rot="5400000">
            <a:off x="1333500" y="2247900"/>
            <a:ext cx="838200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ransition>
    <p:randomBar dir="vert"/>
    <p:sndAc>
      <p:stSnd>
        <p:snd r:embed="rId2" name="whoosh.wav"/>
      </p:stSnd>
    </p:sndAc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0"/>
            <a:ext cx="8382000" cy="68580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Title notes – Quantum Mechanical Model of the atom</a:t>
            </a:r>
          </a:p>
          <a:p>
            <a:pPr>
              <a:buNone/>
            </a:pPr>
            <a:r>
              <a:rPr lang="en-US" dirty="0" smtClean="0"/>
              <a:t>Draw this accurately in landscape orientation</a:t>
            </a:r>
          </a:p>
          <a:p>
            <a:r>
              <a:rPr lang="en-US" dirty="0" smtClean="0"/>
              <a:t>S = 1 orbital = 2 Electrons</a:t>
            </a:r>
          </a:p>
          <a:p>
            <a:r>
              <a:rPr lang="en-US" dirty="0" smtClean="0"/>
              <a:t>P = 3 </a:t>
            </a:r>
            <a:r>
              <a:rPr lang="en-US" dirty="0" err="1" smtClean="0"/>
              <a:t>orbitals</a:t>
            </a:r>
            <a:r>
              <a:rPr lang="en-US" dirty="0" smtClean="0"/>
              <a:t> = 6 Electrons</a:t>
            </a:r>
          </a:p>
          <a:p>
            <a:r>
              <a:rPr lang="en-US" dirty="0" smtClean="0"/>
              <a:t>D = 5 </a:t>
            </a:r>
            <a:r>
              <a:rPr lang="en-US" dirty="0" err="1" smtClean="0"/>
              <a:t>orbitals</a:t>
            </a:r>
            <a:r>
              <a:rPr lang="en-US" dirty="0" smtClean="0"/>
              <a:t> = 10 Electrons</a:t>
            </a:r>
          </a:p>
          <a:p>
            <a:r>
              <a:rPr lang="en-US" dirty="0" smtClean="0"/>
              <a:t>F = 7 </a:t>
            </a:r>
            <a:r>
              <a:rPr lang="en-US" dirty="0" err="1" smtClean="0"/>
              <a:t>orbitals</a:t>
            </a:r>
            <a:r>
              <a:rPr lang="en-US" dirty="0" smtClean="0"/>
              <a:t> = 14 Electrons</a:t>
            </a:r>
          </a:p>
          <a:p>
            <a:endParaRPr lang="en-US" dirty="0"/>
          </a:p>
        </p:txBody>
      </p:sp>
      <p:pic>
        <p:nvPicPr>
          <p:cNvPr id="1029" name="Picture 5" descr="C:\Users\jbair\Documents\Chem\Unit 9\PT-Orbital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2895600"/>
            <a:ext cx="9143999" cy="3962399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Atomic models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Current theory your going to learn about is called quantum mechanical model</a:t>
            </a:r>
          </a:p>
          <a:p>
            <a:r>
              <a:rPr lang="en-US" dirty="0" smtClean="0"/>
              <a:t>Last good theory was Bohr’s Planetary model</a:t>
            </a:r>
          </a:p>
          <a:p>
            <a:r>
              <a:rPr lang="en-US" dirty="0" smtClean="0"/>
              <a:t>Bohr’s model helped explain electron spectra emission</a:t>
            </a:r>
            <a:endParaRPr lang="en-US" dirty="0"/>
          </a:p>
        </p:txBody>
      </p:sp>
      <p:pic>
        <p:nvPicPr>
          <p:cNvPr id="4" name="Picture 4" descr="spectr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3581400"/>
            <a:ext cx="7696200" cy="1905000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AtomOrbital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2667000"/>
            <a:ext cx="3886200" cy="3886200"/>
          </a:xfrm>
          <a:prstGeom prst="rect">
            <a:avLst/>
          </a:prstGeom>
          <a:noFill/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</p:pic>
      <p:sp>
        <p:nvSpPr>
          <p:cNvPr id="73730" name="Text Box 2"/>
          <p:cNvSpPr txBox="1">
            <a:spLocks noChangeArrowheads="1"/>
          </p:cNvSpPr>
          <p:nvPr/>
        </p:nvSpPr>
        <p:spPr bwMode="auto">
          <a:xfrm>
            <a:off x="0" y="152400"/>
            <a:ext cx="9144000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>
              <a:spcBef>
                <a:spcPct val="50000"/>
              </a:spcBef>
            </a:pPr>
            <a:r>
              <a:rPr lang="en-US" sz="4400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	B) </a:t>
            </a:r>
            <a:r>
              <a:rPr lang="en-US" sz="4400" b="1" u="sng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Quantum Mechanical</a:t>
            </a:r>
            <a:r>
              <a:rPr lang="en-US" sz="4400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 			</a:t>
            </a:r>
            <a:r>
              <a:rPr lang="en-US" sz="4400" b="1" u="sng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Model	</a:t>
            </a:r>
            <a:r>
              <a:rPr lang="en-US" sz="4400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							1) The new atomic model		</a:t>
            </a:r>
            <a:endParaRPr lang="en-US" sz="4400" b="1" dirty="0">
              <a:ln>
                <a:solidFill>
                  <a:srgbClr val="C5E379"/>
                </a:solidFill>
              </a:ln>
              <a:solidFill>
                <a:srgbClr val="D8ECA6"/>
              </a:solidFill>
              <a:effectLst>
                <a:outerShdw blurRad="50800" dist="2286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2143542"/>
            <a:ext cx="8991600" cy="280076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r>
              <a:rPr lang="en-US" sz="4400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		2) Difference – Divides 				energy levels into 				sublevels with 					</a:t>
            </a:r>
            <a:r>
              <a:rPr lang="en-US" sz="4400" b="1" dirty="0" err="1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orbitals</a:t>
            </a:r>
            <a:endParaRPr lang="en-US" dirty="0"/>
          </a:p>
        </p:txBody>
      </p:sp>
    </p:spTree>
  </p:cSld>
  <p:clrMapOvr>
    <a:masterClrMapping/>
  </p:clrMapOvr>
  <p:transition>
    <p:randomBar dir="vert"/>
    <p:sndAc>
      <p:stSnd>
        <p:snd r:embed="rId2" name="whoosh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" descr="06_0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0" y="3276600"/>
            <a:ext cx="3410462" cy="3040606"/>
          </a:xfrm>
          <a:prstGeom prst="rect">
            <a:avLst/>
          </a:prstGeom>
          <a:noFill/>
          <a:ln>
            <a:solidFill>
              <a:schemeClr val="bg2">
                <a:lumMod val="85000"/>
                <a:lumOff val="15000"/>
              </a:schemeClr>
            </a:solidFill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  <p:sp>
        <p:nvSpPr>
          <p:cNvPr id="76802" name="Text Box 2"/>
          <p:cNvSpPr txBox="1">
            <a:spLocks noChangeArrowheads="1"/>
          </p:cNvSpPr>
          <p:nvPr/>
        </p:nvSpPr>
        <p:spPr bwMode="auto">
          <a:xfrm>
            <a:off x="152400" y="152400"/>
            <a:ext cx="87630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>
              <a:spcBef>
                <a:spcPct val="50000"/>
              </a:spcBef>
            </a:pPr>
            <a:r>
              <a:rPr lang="en-US" sz="4400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D) </a:t>
            </a:r>
            <a:r>
              <a:rPr lang="en-US" sz="4400" b="1" u="sng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Energy Sublevels</a:t>
            </a:r>
            <a:r>
              <a:rPr lang="en-US" sz="4400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	- s, p, d, </a:t>
            </a:r>
            <a:r>
              <a:rPr lang="en-US" sz="4400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f</a:t>
            </a:r>
            <a:endParaRPr lang="en-US" sz="4000" b="1" dirty="0">
              <a:ln>
                <a:solidFill>
                  <a:srgbClr val="C5E379"/>
                </a:solidFill>
              </a:ln>
              <a:solidFill>
                <a:srgbClr val="D8ECA6"/>
              </a:solidFill>
              <a:effectLst>
                <a:outerShdw blurRad="50800" dist="2286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533400" y="1828800"/>
            <a:ext cx="8382000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>
              <a:spcBef>
                <a:spcPct val="50000"/>
              </a:spcBef>
            </a:pPr>
            <a:r>
              <a:rPr lang="en-US" sz="4400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1) The </a:t>
            </a:r>
            <a:r>
              <a:rPr lang="en-US" sz="4400" b="1" dirty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s sublevel only has 1 </a:t>
            </a:r>
            <a:r>
              <a:rPr lang="en-US" sz="4400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orbital</a:t>
            </a:r>
            <a:r>
              <a:rPr lang="en-US" sz="4400" b="1" dirty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, and the orbital holds 2 electrons </a:t>
            </a:r>
          </a:p>
        </p:txBody>
      </p:sp>
      <p:sp>
        <p:nvSpPr>
          <p:cNvPr id="4" name="AutoShape 4" descr="graphic of s orbital"/>
          <p:cNvSpPr>
            <a:spLocks noChangeAspect="1" noChangeArrowheads="1"/>
          </p:cNvSpPr>
          <p:nvPr/>
        </p:nvSpPr>
        <p:spPr bwMode="auto">
          <a:xfrm>
            <a:off x="4528158" y="3385158"/>
            <a:ext cx="196241" cy="196241"/>
          </a:xfrm>
          <a:prstGeom prst="rect">
            <a:avLst/>
          </a:prstGeom>
          <a:noFill/>
        </p:spPr>
        <p:txBody>
          <a:bodyPr/>
          <a:lstStyle/>
          <a:p>
            <a:endParaRPr lang="en-US"/>
          </a:p>
        </p:txBody>
      </p:sp>
      <p:sp>
        <p:nvSpPr>
          <p:cNvPr id="5" name="AutoShape 6" descr="graphic of s orbital"/>
          <p:cNvSpPr>
            <a:spLocks noChangeAspect="1" noChangeArrowheads="1"/>
          </p:cNvSpPr>
          <p:nvPr/>
        </p:nvSpPr>
        <p:spPr bwMode="auto">
          <a:xfrm>
            <a:off x="4528158" y="3385158"/>
            <a:ext cx="196241" cy="196241"/>
          </a:xfrm>
          <a:prstGeom prst="rect">
            <a:avLst/>
          </a:prstGeom>
          <a:noFill/>
        </p:spPr>
        <p:txBody>
          <a:bodyPr/>
          <a:lstStyle/>
          <a:p>
            <a:endParaRPr lang="en-US"/>
          </a:p>
        </p:txBody>
      </p:sp>
      <p:sp>
        <p:nvSpPr>
          <p:cNvPr id="6" name="AutoShape 8" descr="RelativeResourceManager;JSESSIONID=Fvwt27n6YZtqCnHMmMPQr5hJGZTxHfPCJ8bfd4T8L7Nnm8ng3pWG!1541103360!-1913185979!1160769773416?contentID=66217894"/>
          <p:cNvSpPr>
            <a:spLocks noChangeAspect="1" noChangeArrowheads="1"/>
          </p:cNvSpPr>
          <p:nvPr/>
        </p:nvSpPr>
        <p:spPr bwMode="auto">
          <a:xfrm>
            <a:off x="4528158" y="3385158"/>
            <a:ext cx="196241" cy="196241"/>
          </a:xfrm>
          <a:prstGeom prst="rect">
            <a:avLst/>
          </a:prstGeom>
          <a:noFill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push dir="r"/>
    <p:sndAc>
      <p:stSnd>
        <p:snd r:embed="rId2" name="whoosh.wav"/>
      </p:stSnd>
    </p:sndAc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Text Box 2"/>
          <p:cNvSpPr txBox="1">
            <a:spLocks noChangeArrowheads="1"/>
          </p:cNvSpPr>
          <p:nvPr/>
        </p:nvSpPr>
        <p:spPr bwMode="auto">
          <a:xfrm>
            <a:off x="152400" y="152400"/>
            <a:ext cx="8763000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>
              <a:spcBef>
                <a:spcPct val="50000"/>
              </a:spcBef>
            </a:pPr>
            <a:r>
              <a:rPr lang="en-US" sz="4400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	2</a:t>
            </a:r>
            <a:r>
              <a:rPr lang="en-US" sz="4400" b="1" dirty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) The p sublevel has 3 </a:t>
            </a:r>
            <a:r>
              <a:rPr lang="en-US" sz="4400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			</a:t>
            </a:r>
            <a:r>
              <a:rPr lang="en-US" sz="4400" b="1" dirty="0" err="1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orbitals</a:t>
            </a:r>
            <a:r>
              <a:rPr lang="en-US" sz="4400" b="1" dirty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, and each orbital </a:t>
            </a:r>
            <a:r>
              <a:rPr lang="en-US" sz="4400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		holds </a:t>
            </a:r>
            <a:r>
              <a:rPr lang="en-US" sz="4400" b="1" dirty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2 </a:t>
            </a:r>
            <a:r>
              <a:rPr lang="en-US" sz="4400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electrons </a:t>
            </a:r>
            <a:r>
              <a:rPr lang="en-US" sz="4400" b="1" dirty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for a </a:t>
            </a:r>
            <a:r>
              <a:rPr lang="en-US" sz="4400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			total </a:t>
            </a:r>
            <a:r>
              <a:rPr lang="en-US" sz="4400" b="1" dirty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of 6 </a:t>
            </a:r>
          </a:p>
        </p:txBody>
      </p:sp>
      <p:pic>
        <p:nvPicPr>
          <p:cNvPr id="78851" name="Picture 3" descr="06_0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3352800"/>
            <a:ext cx="7467600" cy="2889250"/>
          </a:xfrm>
          <a:prstGeom prst="rect">
            <a:avLst/>
          </a:prstGeom>
          <a:noFill/>
          <a:ln>
            <a:solidFill>
              <a:schemeClr val="bg2"/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perspectiveRight"/>
            <a:lightRig rig="soft" dir="t">
              <a:rot lat="0" lon="0" rev="0"/>
            </a:lightRig>
          </a:scene3d>
          <a:sp3d contourW="44450" prstMaterial="matte">
            <a:bevelT w="63500" h="63500" prst="slope"/>
            <a:contourClr>
              <a:srgbClr val="FFFFFF"/>
            </a:contourClr>
          </a:sp3d>
        </p:spPr>
      </p:pic>
    </p:spTree>
  </p:cSld>
  <p:clrMapOvr>
    <a:masterClrMapping/>
  </p:clrMapOvr>
  <p:transition>
    <p:cover dir="lu"/>
    <p:sndAc>
      <p:stSnd>
        <p:snd r:embed="rId2" name="whoosh.wav"/>
      </p:stSnd>
    </p:sndAc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Text Box 2"/>
          <p:cNvSpPr txBox="1">
            <a:spLocks noChangeArrowheads="1"/>
          </p:cNvSpPr>
          <p:nvPr/>
        </p:nvSpPr>
        <p:spPr bwMode="auto">
          <a:xfrm>
            <a:off x="152400" y="152400"/>
            <a:ext cx="8763000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>
              <a:spcBef>
                <a:spcPct val="50000"/>
              </a:spcBef>
            </a:pPr>
            <a:r>
              <a:rPr lang="en-US" sz="4400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	3) The </a:t>
            </a:r>
            <a:r>
              <a:rPr lang="en-US" sz="4400" b="1" dirty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d sublevel has 5 </a:t>
            </a:r>
            <a:r>
              <a:rPr lang="en-US" sz="4400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		</a:t>
            </a:r>
            <a:r>
              <a:rPr lang="en-US" sz="4400" b="1" dirty="0" err="1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orbitals</a:t>
            </a:r>
            <a:r>
              <a:rPr lang="en-US" sz="4400" b="1" dirty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, and each orbital </a:t>
            </a:r>
            <a:r>
              <a:rPr lang="en-US" sz="4400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	holds </a:t>
            </a:r>
            <a:r>
              <a:rPr lang="en-US" sz="4400" b="1" dirty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2 </a:t>
            </a:r>
            <a:r>
              <a:rPr lang="en-US" sz="4400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electrons </a:t>
            </a:r>
            <a:r>
              <a:rPr lang="en-US" sz="4400" b="1" dirty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for a total </a:t>
            </a:r>
            <a:r>
              <a:rPr lang="en-US" sz="4400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	of </a:t>
            </a:r>
            <a:r>
              <a:rPr lang="en-US" sz="4400" b="1" dirty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10 </a:t>
            </a:r>
          </a:p>
        </p:txBody>
      </p:sp>
      <p:pic>
        <p:nvPicPr>
          <p:cNvPr id="79875" name="Picture 3" descr="06_0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2971800"/>
            <a:ext cx="5638800" cy="2266950"/>
          </a:xfrm>
          <a:prstGeom prst="rect">
            <a:avLst/>
          </a:prstGeom>
          <a:noFill/>
          <a:ln>
            <a:solidFill>
              <a:schemeClr val="accent5">
                <a:lumMod val="50000"/>
              </a:schemeClr>
            </a:solidFill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79876" name="Picture 4" descr="06_0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62400" y="3962400"/>
            <a:ext cx="4811713" cy="2284413"/>
          </a:xfrm>
          <a:prstGeom prst="rect">
            <a:avLst/>
          </a:prstGeom>
          <a:noFill/>
          <a:ln>
            <a:solidFill>
              <a:schemeClr val="accent5">
                <a:lumMod val="50000"/>
              </a:schemeClr>
            </a:solidFill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</p:spTree>
  </p:cSld>
  <p:clrMapOvr>
    <a:masterClrMapping/>
  </p:clrMapOvr>
  <p:transition>
    <p:push/>
    <p:sndAc>
      <p:stSnd>
        <p:snd r:embed="rId2" name="whoosh.wav"/>
      </p:stSnd>
    </p:sndAc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Text Box 2"/>
          <p:cNvSpPr txBox="1">
            <a:spLocks noChangeArrowheads="1"/>
          </p:cNvSpPr>
          <p:nvPr/>
        </p:nvSpPr>
        <p:spPr bwMode="auto">
          <a:xfrm>
            <a:off x="152400" y="152400"/>
            <a:ext cx="8763000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>
              <a:spcBef>
                <a:spcPct val="50000"/>
              </a:spcBef>
            </a:pPr>
            <a:r>
              <a:rPr lang="en-US" sz="4400" b="1" dirty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	</a:t>
            </a:r>
            <a:r>
              <a:rPr lang="en-US" sz="4400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4</a:t>
            </a:r>
            <a:r>
              <a:rPr lang="en-US" sz="4400" b="1" dirty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) The f sublevel has 7 </a:t>
            </a:r>
            <a:r>
              <a:rPr lang="en-US" sz="4400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	</a:t>
            </a:r>
            <a:r>
              <a:rPr lang="en-US" sz="4400" b="1" dirty="0" err="1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orbitals</a:t>
            </a:r>
            <a:r>
              <a:rPr lang="en-US" sz="4400" b="1" dirty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, and each orbital </a:t>
            </a:r>
            <a:r>
              <a:rPr lang="en-US" sz="4400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	holds </a:t>
            </a:r>
            <a:r>
              <a:rPr lang="en-US" sz="4400" b="1" dirty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2 </a:t>
            </a:r>
            <a:r>
              <a:rPr lang="en-US" sz="4400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electrons </a:t>
            </a:r>
            <a:r>
              <a:rPr lang="en-US" sz="4400" b="1" dirty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for a total </a:t>
            </a:r>
            <a:r>
              <a:rPr lang="en-US" sz="4400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	of </a:t>
            </a:r>
            <a:r>
              <a:rPr lang="en-US" sz="4400" b="1" dirty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14 </a:t>
            </a:r>
          </a:p>
        </p:txBody>
      </p:sp>
      <p:pic>
        <p:nvPicPr>
          <p:cNvPr id="80899" name="Picture 3" descr="06_0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2286000"/>
            <a:ext cx="7315200" cy="2116138"/>
          </a:xfrm>
          <a:prstGeom prst="rect">
            <a:avLst/>
          </a:prstGeom>
          <a:noFill/>
          <a:ln w="34925">
            <a:solidFill>
              <a:schemeClr val="accent4">
                <a:lumMod val="75000"/>
              </a:schemeClr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</p:pic>
      <p:pic>
        <p:nvPicPr>
          <p:cNvPr id="80900" name="Picture 4" descr="06_0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364199">
            <a:off x="2582262" y="3501194"/>
            <a:ext cx="6629400" cy="2201862"/>
          </a:xfrm>
          <a:prstGeom prst="rect">
            <a:avLst/>
          </a:prstGeom>
          <a:noFill/>
          <a:ln w="34925">
            <a:solidFill>
              <a:schemeClr val="accent4">
                <a:lumMod val="75000"/>
              </a:schemeClr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</p:pic>
    </p:spTree>
  </p:cSld>
  <p:clrMapOvr>
    <a:masterClrMapping/>
  </p:clrMapOvr>
  <p:transition>
    <p:cover dir="ru"/>
    <p:sndAc>
      <p:stSnd>
        <p:snd r:embed="rId2" name="whoosh.wav"/>
      </p:stSnd>
    </p:sndAc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>
              <a:buNone/>
            </a:pPr>
            <a:r>
              <a:rPr lang="en-US" sz="4800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Electron Configuration</a:t>
            </a:r>
          </a:p>
          <a:p>
            <a:pPr algn="just">
              <a:buNone/>
            </a:pPr>
            <a:r>
              <a:rPr lang="en-US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Go left to right to show where electrons are in the atom</a:t>
            </a:r>
            <a:r>
              <a:rPr lang="en-US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	</a:t>
            </a:r>
            <a:endParaRPr lang="en-US" b="1" dirty="0" smtClean="0">
              <a:ln>
                <a:solidFill>
                  <a:srgbClr val="C5E379"/>
                </a:solidFill>
              </a:ln>
              <a:solidFill>
                <a:srgbClr val="D8ECA6"/>
              </a:solidFill>
              <a:effectLst>
                <a:outerShdw blurRad="50800" dist="2286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just">
              <a:buNone/>
            </a:pPr>
            <a:r>
              <a:rPr lang="en-US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1s</a:t>
            </a:r>
            <a:r>
              <a:rPr lang="en-US" b="1" baseline="30000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2</a:t>
            </a:r>
            <a:r>
              <a:rPr lang="en-US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US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2s</a:t>
            </a:r>
            <a:r>
              <a:rPr lang="en-US" b="1" baseline="30000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2</a:t>
            </a:r>
            <a:r>
              <a:rPr lang="en-US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 2p</a:t>
            </a:r>
            <a:r>
              <a:rPr lang="en-US" b="1" baseline="30000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6</a:t>
            </a:r>
            <a:r>
              <a:rPr lang="en-US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 3s</a:t>
            </a:r>
            <a:r>
              <a:rPr lang="en-US" b="1" baseline="30000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2</a:t>
            </a:r>
            <a:r>
              <a:rPr lang="en-US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 3p</a:t>
            </a:r>
            <a:r>
              <a:rPr lang="en-US" b="1" baseline="30000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6</a:t>
            </a:r>
            <a:r>
              <a:rPr lang="en-US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 4s</a:t>
            </a:r>
            <a:r>
              <a:rPr lang="en-US" b="1" baseline="30000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2</a:t>
            </a:r>
            <a:r>
              <a:rPr lang="en-US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US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3d</a:t>
            </a:r>
            <a:r>
              <a:rPr lang="en-US" b="1" baseline="30000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10</a:t>
            </a:r>
            <a:r>
              <a:rPr lang="en-US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 4p</a:t>
            </a:r>
            <a:r>
              <a:rPr lang="en-US" b="1" baseline="30000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6</a:t>
            </a:r>
            <a:r>
              <a:rPr lang="en-US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US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5s</a:t>
            </a:r>
            <a:r>
              <a:rPr lang="en-US" b="1" baseline="30000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2</a:t>
            </a:r>
            <a:r>
              <a:rPr lang="en-US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 4d</a:t>
            </a:r>
            <a:r>
              <a:rPr lang="en-US" b="1" baseline="30000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10</a:t>
            </a:r>
            <a:r>
              <a:rPr lang="en-US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 5p</a:t>
            </a:r>
            <a:r>
              <a:rPr lang="en-US" b="1" baseline="30000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6</a:t>
            </a:r>
            <a:r>
              <a:rPr lang="en-US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 6s</a:t>
            </a:r>
            <a:r>
              <a:rPr lang="en-US" b="1" baseline="30000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2</a:t>
            </a:r>
            <a:r>
              <a:rPr lang="en-US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 4f</a:t>
            </a:r>
            <a:r>
              <a:rPr lang="en-US" b="1" baseline="30000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14</a:t>
            </a:r>
            <a:r>
              <a:rPr lang="en-US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 5d</a:t>
            </a:r>
            <a:r>
              <a:rPr lang="en-US" b="1" baseline="30000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10</a:t>
            </a:r>
            <a:r>
              <a:rPr lang="en-US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US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6p</a:t>
            </a:r>
            <a:r>
              <a:rPr lang="en-US" b="1" baseline="30000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6</a:t>
            </a:r>
            <a:r>
              <a:rPr lang="en-US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US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7s</a:t>
            </a:r>
            <a:r>
              <a:rPr lang="en-US" b="1" baseline="30000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2</a:t>
            </a:r>
            <a:r>
              <a:rPr lang="en-US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 5f</a:t>
            </a:r>
            <a:r>
              <a:rPr lang="en-US" b="1" baseline="30000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14</a:t>
            </a:r>
            <a:r>
              <a:rPr lang="en-US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 6d</a:t>
            </a:r>
            <a:r>
              <a:rPr lang="en-US" b="1" baseline="30000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10</a:t>
            </a:r>
            <a:r>
              <a:rPr lang="en-US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 7p</a:t>
            </a:r>
            <a:r>
              <a:rPr lang="en-US" b="1" baseline="30000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6</a:t>
            </a:r>
            <a:r>
              <a:rPr lang="en-US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4" name="Picture 5" descr="C:\Users\jbair\Documents\Chem\Unit 9\PT-Orbital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2895600"/>
            <a:ext cx="9143999" cy="3962399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 bwMode="auto">
          <a:xfrm>
            <a:off x="2667000" y="4191000"/>
            <a:ext cx="3276600" cy="1447800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800" b="0" i="0" u="none" strike="noStrike" cap="none" normalizeH="0" baseline="0" smtClean="0">
              <a:ln>
                <a:noFill/>
              </a:ln>
              <a:solidFill>
                <a:srgbClr val="FFFFFF"/>
              </a:solidFill>
              <a:effectLst/>
              <a:latin typeface="Arial" charset="0"/>
            </a:endParaRPr>
          </a:p>
        </p:txBody>
      </p:sp>
      <p:sp>
        <p:nvSpPr>
          <p:cNvPr id="163855" name="Text Box 15"/>
          <p:cNvSpPr txBox="1">
            <a:spLocks noChangeArrowheads="1"/>
          </p:cNvSpPr>
          <p:nvPr/>
        </p:nvSpPr>
        <p:spPr bwMode="auto">
          <a:xfrm>
            <a:off x="1524000" y="2209800"/>
            <a:ext cx="5724644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algn="ctr"/>
            <a:r>
              <a:rPr lang="en-US" sz="6000" b="1" dirty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□	 	□	 	□ □ □</a:t>
            </a:r>
          </a:p>
          <a:p>
            <a:pPr algn="ctr"/>
            <a:r>
              <a:rPr lang="en-US" sz="4400" b="1" dirty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1s	 	2s      	    2p	</a:t>
            </a:r>
          </a:p>
        </p:txBody>
      </p:sp>
      <p:graphicFrame>
        <p:nvGraphicFramePr>
          <p:cNvPr id="14" name="Diagram 13"/>
          <p:cNvGraphicFramePr/>
          <p:nvPr/>
        </p:nvGraphicFramePr>
        <p:xfrm>
          <a:off x="228600" y="152400"/>
          <a:ext cx="2595562" cy="1981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1622502" y="2709747"/>
            <a:ext cx="381000" cy="381000"/>
          </a:xfrm>
          <a:prstGeom prst="rect">
            <a:avLst/>
          </a:prstGeom>
          <a:noFill/>
          <a:effectLst>
            <a:outerShdw blurRad="50800" dist="1257300" dir="5400000" algn="ctr" rotWithShape="0">
              <a:srgbClr val="000000">
                <a:alpha val="43137"/>
              </a:srgbClr>
            </a:outerShdw>
          </a:effectLst>
        </p:spPr>
        <p:txBody>
          <a:bodyPr wrap="square" tIns="0" rtlCol="0">
            <a:normAutofit fontScale="85000" lnSpcReduction="20000"/>
            <a:scene3d>
              <a:camera prst="isometricOffAxis2Lef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r>
              <a:rPr lang="en-US" sz="3000" b="1" kern="500" spc="-800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533400" dir="2700000" algn="tl" rotWithShape="0">
                    <a:prstClr val="black">
                      <a:alpha val="40000"/>
                    </a:prstClr>
                  </a:outerShdw>
                </a:effectLst>
                <a:latin typeface="Wingdings 3" pitchFamily="18" charset="2"/>
              </a:rPr>
              <a:t>hi</a:t>
            </a:r>
            <a:endParaRPr lang="en-US" sz="3000" b="1" kern="500" spc="-800" dirty="0">
              <a:ln>
                <a:solidFill>
                  <a:srgbClr val="C5E379"/>
                </a:solidFill>
              </a:ln>
              <a:solidFill>
                <a:srgbClr val="D8ECA6"/>
              </a:solidFill>
              <a:effectLst>
                <a:outerShdw blurRad="50800" dist="533400" dir="2700000" algn="tl" rotWithShape="0">
                  <a:prstClr val="black">
                    <a:alpha val="40000"/>
                  </a:prstClr>
                </a:outerShdw>
              </a:effectLst>
              <a:latin typeface="Wingdings 3" pitchFamily="18" charset="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440151" y="2698596"/>
            <a:ext cx="381000" cy="381000"/>
          </a:xfrm>
          <a:prstGeom prst="rect">
            <a:avLst/>
          </a:prstGeom>
          <a:noFill/>
          <a:effectLst>
            <a:outerShdw blurRad="50800" dist="1257300" dir="5400000" algn="ctr" rotWithShape="0">
              <a:srgbClr val="000000">
                <a:alpha val="43137"/>
              </a:srgbClr>
            </a:outerShdw>
          </a:effectLst>
        </p:spPr>
        <p:txBody>
          <a:bodyPr wrap="square" tIns="0" rtlCol="0">
            <a:normAutofit fontScale="85000" lnSpcReduction="20000"/>
            <a:scene3d>
              <a:camera prst="isometricOffAxis2Lef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r>
              <a:rPr lang="en-US" sz="3000" b="1" kern="500" spc="-800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533400" dir="2700000" algn="tl" rotWithShape="0">
                    <a:prstClr val="black">
                      <a:alpha val="40000"/>
                    </a:prstClr>
                  </a:outerShdw>
                </a:effectLst>
                <a:latin typeface="Wingdings 3" pitchFamily="18" charset="2"/>
              </a:rPr>
              <a:t>hi</a:t>
            </a:r>
            <a:endParaRPr lang="en-US" sz="3000" b="1" kern="500" spc="-800" dirty="0">
              <a:ln>
                <a:solidFill>
                  <a:srgbClr val="C5E379"/>
                </a:solidFill>
              </a:ln>
              <a:solidFill>
                <a:srgbClr val="D8ECA6"/>
              </a:solidFill>
              <a:effectLst>
                <a:outerShdw blurRad="50800" dist="533400" dir="2700000" algn="tl" rotWithShape="0">
                  <a:prstClr val="black">
                    <a:alpha val="40000"/>
                  </a:prstClr>
                </a:outerShdw>
              </a:effectLst>
              <a:latin typeface="Wingdings 3" pitchFamily="18" charset="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300547" y="2711604"/>
            <a:ext cx="381000" cy="381000"/>
          </a:xfrm>
          <a:prstGeom prst="rect">
            <a:avLst/>
          </a:prstGeom>
          <a:noFill/>
          <a:effectLst>
            <a:outerShdw blurRad="50800" dist="1257300" dir="5400000" algn="ctr" rotWithShape="0">
              <a:srgbClr val="000000">
                <a:alpha val="43137"/>
              </a:srgbClr>
            </a:outerShdw>
          </a:effectLst>
        </p:spPr>
        <p:txBody>
          <a:bodyPr wrap="square" tIns="0" rtlCol="0">
            <a:normAutofit fontScale="85000" lnSpcReduction="20000"/>
            <a:scene3d>
              <a:camera prst="isometricOffAxis2Lef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r>
              <a:rPr lang="en-US" sz="3000" b="1" kern="500" spc="-800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533400" dir="2700000" algn="tl" rotWithShape="0">
                    <a:prstClr val="black">
                      <a:alpha val="40000"/>
                    </a:prstClr>
                  </a:outerShdw>
                </a:effectLst>
                <a:latin typeface="Wingdings 3" pitchFamily="18" charset="2"/>
              </a:rPr>
              <a:t>h</a:t>
            </a:r>
            <a:endParaRPr lang="en-US" sz="3000" b="1" kern="500" spc="-800" dirty="0">
              <a:ln>
                <a:solidFill>
                  <a:srgbClr val="C5E379"/>
                </a:solidFill>
              </a:ln>
              <a:solidFill>
                <a:srgbClr val="D8ECA6"/>
              </a:solidFill>
              <a:effectLst>
                <a:outerShdw blurRad="50800" dist="533400" dir="2700000" algn="tl" rotWithShape="0">
                  <a:prstClr val="black">
                    <a:alpha val="40000"/>
                  </a:prstClr>
                </a:outerShdw>
              </a:effectLst>
              <a:latin typeface="Wingdings 3" pitchFamily="18" charset="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943600" y="2720898"/>
            <a:ext cx="381000" cy="381000"/>
          </a:xfrm>
          <a:prstGeom prst="rect">
            <a:avLst/>
          </a:prstGeom>
          <a:noFill/>
          <a:effectLst>
            <a:outerShdw blurRad="50800" dist="1257300" dir="5400000" algn="ctr" rotWithShape="0">
              <a:srgbClr val="000000">
                <a:alpha val="43137"/>
              </a:srgbClr>
            </a:outerShdw>
          </a:effectLst>
        </p:spPr>
        <p:txBody>
          <a:bodyPr wrap="square" tIns="0" rtlCol="0">
            <a:normAutofit fontScale="85000" lnSpcReduction="20000"/>
            <a:scene3d>
              <a:camera prst="isometricOffAxis2Lef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r>
              <a:rPr lang="en-US" sz="3000" b="1" kern="500" spc="-800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533400" dir="2700000" algn="tl" rotWithShape="0">
                    <a:prstClr val="black">
                      <a:alpha val="40000"/>
                    </a:prstClr>
                  </a:outerShdw>
                </a:effectLst>
                <a:latin typeface="Wingdings 3" pitchFamily="18" charset="2"/>
              </a:rPr>
              <a:t>h</a:t>
            </a:r>
            <a:endParaRPr lang="en-US" sz="3000" b="1" kern="500" spc="-800" dirty="0">
              <a:ln>
                <a:solidFill>
                  <a:srgbClr val="C5E379"/>
                </a:solidFill>
              </a:ln>
              <a:solidFill>
                <a:srgbClr val="D8ECA6"/>
              </a:solidFill>
              <a:effectLst>
                <a:outerShdw blurRad="50800" dist="533400" dir="2700000" algn="tl" rotWithShape="0">
                  <a:prstClr val="black">
                    <a:alpha val="40000"/>
                  </a:prstClr>
                </a:outerShdw>
              </a:effectLst>
              <a:latin typeface="Wingdings 3" pitchFamily="18" charset="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629400" y="2720898"/>
            <a:ext cx="381000" cy="381000"/>
          </a:xfrm>
          <a:prstGeom prst="rect">
            <a:avLst/>
          </a:prstGeom>
          <a:noFill/>
          <a:effectLst>
            <a:outerShdw blurRad="50800" dist="1257300" dir="5400000" algn="ctr" rotWithShape="0">
              <a:srgbClr val="000000">
                <a:alpha val="43137"/>
              </a:srgbClr>
            </a:outerShdw>
          </a:effectLst>
        </p:spPr>
        <p:txBody>
          <a:bodyPr wrap="square" tIns="0" rtlCol="0">
            <a:normAutofit fontScale="85000" lnSpcReduction="20000"/>
            <a:scene3d>
              <a:camera prst="isometricOffAxis2Lef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r>
              <a:rPr lang="en-US" sz="3000" b="1" kern="500" spc="-800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533400" dir="2700000" algn="tl" rotWithShape="0">
                    <a:prstClr val="black">
                      <a:alpha val="40000"/>
                    </a:prstClr>
                  </a:outerShdw>
                </a:effectLst>
                <a:latin typeface="Wingdings 3" pitchFamily="18" charset="2"/>
              </a:rPr>
              <a:t>h</a:t>
            </a:r>
            <a:endParaRPr lang="en-US" sz="3000" b="1" kern="500" spc="-800" dirty="0">
              <a:ln>
                <a:solidFill>
                  <a:srgbClr val="C5E379"/>
                </a:solidFill>
              </a:ln>
              <a:solidFill>
                <a:srgbClr val="D8ECA6"/>
              </a:solidFill>
              <a:effectLst>
                <a:outerShdw blurRad="50800" dist="533400" dir="2700000" algn="tl" rotWithShape="0">
                  <a:prstClr val="black">
                    <a:alpha val="40000"/>
                  </a:prstClr>
                </a:outerShdw>
              </a:effectLst>
              <a:latin typeface="Wingdings 3" pitchFamily="18" charset="2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057400" y="4158797"/>
            <a:ext cx="4572000" cy="1446550"/>
          </a:xfrm>
          <a:prstGeom prst="rect">
            <a:avLst/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txBody>
          <a:bodyPr>
            <a:spAutoFit/>
          </a:bodyPr>
          <a:lstStyle/>
          <a:p>
            <a:pPr algn="ctr"/>
            <a:r>
              <a:rPr lang="en-US" sz="4400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Becomes:</a:t>
            </a:r>
          </a:p>
          <a:p>
            <a:pPr algn="ctr"/>
            <a:r>
              <a:rPr lang="en-US" sz="4400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1s</a:t>
            </a:r>
            <a:r>
              <a:rPr lang="en-US" sz="4400" b="1" baseline="30000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2</a:t>
            </a:r>
            <a:r>
              <a:rPr lang="en-US" sz="4400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 2s</a:t>
            </a:r>
            <a:r>
              <a:rPr lang="en-US" sz="4400" b="1" baseline="30000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2</a:t>
            </a:r>
            <a:r>
              <a:rPr lang="en-US" sz="4400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 2p</a:t>
            </a:r>
            <a:r>
              <a:rPr lang="en-US" sz="4400" b="1" baseline="30000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3</a:t>
            </a:r>
            <a:r>
              <a:rPr lang="en-US" sz="4400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endParaRPr lang="en-US" sz="4400" b="1" dirty="0">
              <a:ln>
                <a:solidFill>
                  <a:srgbClr val="C5E379"/>
                </a:solidFill>
              </a:ln>
              <a:solidFill>
                <a:srgbClr val="D8ECA6"/>
              </a:solidFill>
              <a:effectLst>
                <a:outerShdw blurRad="50800" dist="2286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  <p:transition>
    <p:randomBar dir="vert"/>
    <p:sndAc>
      <p:stSnd>
        <p:snd r:embed="rId2" name="whoosh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2"/>
          <p:cNvSpPr txBox="1">
            <a:spLocks noChangeArrowheads="1"/>
          </p:cNvSpPr>
          <p:nvPr/>
        </p:nvSpPr>
        <p:spPr bwMode="auto">
          <a:xfrm>
            <a:off x="152400" y="152400"/>
            <a:ext cx="8763000" cy="2985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algn="ctr">
              <a:spcBef>
                <a:spcPct val="50000"/>
              </a:spcBef>
            </a:pPr>
            <a:r>
              <a:rPr lang="en-US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 II.) </a:t>
            </a:r>
            <a:r>
              <a:rPr lang="en-US" sz="4400" b="1" u="sng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Electromagnetic Radiation</a:t>
            </a:r>
            <a:r>
              <a:rPr lang="en-US" sz="4400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 - 	</a:t>
            </a:r>
            <a:r>
              <a:rPr lang="en-US" sz="4400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Energy given off by electrons in the form of light. </a:t>
            </a:r>
            <a:r>
              <a:rPr lang="en-US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			</a:t>
            </a:r>
            <a:endParaRPr lang="en-US" b="1" dirty="0">
              <a:ln>
                <a:solidFill>
                  <a:srgbClr val="C5E379"/>
                </a:solidFill>
              </a:ln>
              <a:solidFill>
                <a:srgbClr val="D8ECA6"/>
              </a:solidFill>
              <a:effectLst>
                <a:outerShdw blurRad="50800" dist="2286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3" name="Picture 4" descr="e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008562"/>
            <a:ext cx="8991600" cy="3698875"/>
          </a:xfrm>
          <a:prstGeom prst="rect">
            <a:avLst/>
          </a:prstGeom>
          <a:ln/>
          <a:scene3d>
            <a:camera prst="isometricOffAxis1Right"/>
            <a:lightRig rig="threePt" dir="t"/>
          </a:scene3d>
          <a:sp3d>
            <a:bevelT w="114300" prst="artDeco"/>
          </a:sp3d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</p:spTree>
  </p:cSld>
  <p:clrMapOvr>
    <a:masterClrMapping/>
  </p:clrMapOvr>
  <p:transition>
    <p:randomBar dir="vert"/>
    <p:sndAc>
      <p:stSnd>
        <p:snd r:embed="rId2" name="whoosh.wav"/>
      </p:stSnd>
    </p:sndAc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Text Box 2"/>
          <p:cNvSpPr txBox="1">
            <a:spLocks noChangeArrowheads="1"/>
          </p:cNvSpPr>
          <p:nvPr/>
        </p:nvSpPr>
        <p:spPr bwMode="auto">
          <a:xfrm>
            <a:off x="152400" y="152400"/>
            <a:ext cx="8763000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4400" b="1" dirty="0">
              <a:ln>
                <a:solidFill>
                  <a:srgbClr val="C5E379"/>
                </a:solidFill>
              </a:ln>
              <a:solidFill>
                <a:srgbClr val="D8ECA6"/>
              </a:solidFill>
              <a:effectLst>
                <a:outerShdw blurRad="50800" dist="2286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pPr>
              <a:spcBef>
                <a:spcPct val="50000"/>
              </a:spcBef>
            </a:pPr>
            <a:endParaRPr lang="en-US" sz="4400" b="1" dirty="0" smtClean="0">
              <a:ln>
                <a:solidFill>
                  <a:srgbClr val="C5E379"/>
                </a:solidFill>
              </a:ln>
              <a:solidFill>
                <a:srgbClr val="D8ECA6"/>
              </a:solidFill>
              <a:effectLst>
                <a:outerShdw blurRad="50800" dist="2286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pPr>
              <a:spcBef>
                <a:spcPct val="50000"/>
              </a:spcBef>
            </a:pPr>
            <a:r>
              <a:rPr lang="en-US" sz="6000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□ □ □□□ □ □□□ □ □□□□□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95147" y="2797098"/>
            <a:ext cx="381000" cy="381000"/>
          </a:xfrm>
          <a:prstGeom prst="rect">
            <a:avLst/>
          </a:prstGeom>
          <a:noFill/>
          <a:effectLst>
            <a:outerShdw blurRad="50800" dist="1257300" dir="5400000" algn="ctr" rotWithShape="0">
              <a:srgbClr val="000000">
                <a:alpha val="43137"/>
              </a:srgbClr>
            </a:outerShdw>
          </a:effectLst>
        </p:spPr>
        <p:txBody>
          <a:bodyPr wrap="square" tIns="0" rtlCol="0">
            <a:normAutofit fontScale="85000" lnSpcReduction="20000"/>
            <a:scene3d>
              <a:camera prst="isometricOffAxis2Lef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r>
              <a:rPr lang="en-US" sz="3000" b="1" kern="500" spc="-800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533400" dir="2700000" algn="tl" rotWithShape="0">
                    <a:prstClr val="black">
                      <a:alpha val="40000"/>
                    </a:prstClr>
                  </a:outerShdw>
                </a:effectLst>
                <a:latin typeface="Wingdings 3" pitchFamily="18" charset="2"/>
              </a:rPr>
              <a:t>hi</a:t>
            </a:r>
            <a:endParaRPr lang="en-US" sz="3000" b="1" kern="500" spc="-800" dirty="0">
              <a:ln>
                <a:solidFill>
                  <a:srgbClr val="C5E379"/>
                </a:solidFill>
              </a:ln>
              <a:solidFill>
                <a:srgbClr val="D8ECA6"/>
              </a:solidFill>
              <a:effectLst>
                <a:outerShdw blurRad="50800" dist="533400" dir="2700000" algn="tl" rotWithShape="0">
                  <a:prstClr val="black">
                    <a:alpha val="40000"/>
                  </a:prstClr>
                </a:outerShdw>
              </a:effectLst>
              <a:latin typeface="Wingdings 3" pitchFamily="18" charset="2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80947" y="2797098"/>
            <a:ext cx="381000" cy="381000"/>
          </a:xfrm>
          <a:prstGeom prst="rect">
            <a:avLst/>
          </a:prstGeom>
          <a:noFill/>
          <a:effectLst>
            <a:outerShdw blurRad="50800" dist="1257300" dir="5400000" algn="ctr" rotWithShape="0">
              <a:srgbClr val="000000">
                <a:alpha val="43137"/>
              </a:srgbClr>
            </a:outerShdw>
          </a:effectLst>
        </p:spPr>
        <p:txBody>
          <a:bodyPr wrap="square" tIns="0" rtlCol="0">
            <a:normAutofit fontScale="85000" lnSpcReduction="20000"/>
            <a:scene3d>
              <a:camera prst="isometricOffAxis2Lef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r>
              <a:rPr lang="en-US" sz="3000" b="1" kern="500" spc="-800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533400" dir="2700000" algn="tl" rotWithShape="0">
                    <a:prstClr val="black">
                      <a:alpha val="40000"/>
                    </a:prstClr>
                  </a:outerShdw>
                </a:effectLst>
                <a:latin typeface="Wingdings 3" pitchFamily="18" charset="2"/>
              </a:rPr>
              <a:t>hi</a:t>
            </a:r>
            <a:endParaRPr lang="en-US" sz="3000" b="1" kern="500" spc="-800" dirty="0">
              <a:ln>
                <a:solidFill>
                  <a:srgbClr val="C5E379"/>
                </a:solidFill>
              </a:ln>
              <a:solidFill>
                <a:srgbClr val="D8ECA6"/>
              </a:solidFill>
              <a:effectLst>
                <a:outerShdw blurRad="50800" dist="533400" dir="2700000" algn="tl" rotWithShape="0">
                  <a:prstClr val="black">
                    <a:alpha val="40000"/>
                  </a:prstClr>
                </a:outerShdw>
              </a:effectLst>
              <a:latin typeface="Wingdings 3" pitchFamily="18" charset="2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524000" y="2785947"/>
            <a:ext cx="381000" cy="381000"/>
          </a:xfrm>
          <a:prstGeom prst="rect">
            <a:avLst/>
          </a:prstGeom>
          <a:noFill/>
          <a:effectLst>
            <a:outerShdw blurRad="50800" dist="1257300" dir="5400000" algn="ctr" rotWithShape="0">
              <a:srgbClr val="000000">
                <a:alpha val="43137"/>
              </a:srgbClr>
            </a:outerShdw>
          </a:effectLst>
        </p:spPr>
        <p:txBody>
          <a:bodyPr wrap="square" tIns="0" rtlCol="0">
            <a:normAutofit fontScale="85000" lnSpcReduction="20000"/>
            <a:scene3d>
              <a:camera prst="isometricOffAxis2Lef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r>
              <a:rPr lang="en-US" sz="3000" b="1" kern="500" spc="-800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533400" dir="2700000" algn="tl" rotWithShape="0">
                    <a:prstClr val="black">
                      <a:alpha val="40000"/>
                    </a:prstClr>
                  </a:outerShdw>
                </a:effectLst>
                <a:latin typeface="Wingdings 3" pitchFamily="18" charset="2"/>
              </a:rPr>
              <a:t>hi</a:t>
            </a:r>
            <a:endParaRPr lang="en-US" sz="3000" b="1" kern="500" spc="-800" dirty="0">
              <a:ln>
                <a:solidFill>
                  <a:srgbClr val="C5E379"/>
                </a:solidFill>
              </a:ln>
              <a:solidFill>
                <a:srgbClr val="D8ECA6"/>
              </a:solidFill>
              <a:effectLst>
                <a:outerShdw blurRad="50800" dist="533400" dir="2700000" algn="tl" rotWithShape="0">
                  <a:prstClr val="black">
                    <a:alpha val="40000"/>
                  </a:prstClr>
                </a:outerShdw>
              </a:effectLst>
              <a:latin typeface="Wingdings 3" pitchFamily="18" charset="2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981200" y="2785947"/>
            <a:ext cx="381000" cy="381000"/>
          </a:xfrm>
          <a:prstGeom prst="rect">
            <a:avLst/>
          </a:prstGeom>
          <a:noFill/>
          <a:effectLst>
            <a:outerShdw blurRad="50800" dist="1257300" dir="5400000" algn="ctr" rotWithShape="0">
              <a:srgbClr val="000000">
                <a:alpha val="43137"/>
              </a:srgbClr>
            </a:outerShdw>
          </a:effectLst>
        </p:spPr>
        <p:txBody>
          <a:bodyPr wrap="square" tIns="0" rtlCol="0">
            <a:normAutofit fontScale="85000" lnSpcReduction="20000"/>
            <a:scene3d>
              <a:camera prst="isometricOffAxis2Lef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r>
              <a:rPr lang="en-US" sz="3000" b="1" kern="500" spc="-800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533400" dir="2700000" algn="tl" rotWithShape="0">
                    <a:prstClr val="black">
                      <a:alpha val="40000"/>
                    </a:prstClr>
                  </a:outerShdw>
                </a:effectLst>
                <a:latin typeface="Wingdings 3" pitchFamily="18" charset="2"/>
              </a:rPr>
              <a:t>hi</a:t>
            </a:r>
            <a:endParaRPr lang="en-US" sz="3000" b="1" kern="500" spc="-800" dirty="0">
              <a:ln>
                <a:solidFill>
                  <a:srgbClr val="C5E379"/>
                </a:solidFill>
              </a:ln>
              <a:solidFill>
                <a:srgbClr val="D8ECA6"/>
              </a:solidFill>
              <a:effectLst>
                <a:outerShdw blurRad="50800" dist="533400" dir="2700000" algn="tl" rotWithShape="0">
                  <a:prstClr val="black">
                    <a:alpha val="40000"/>
                  </a:prstClr>
                </a:outerShdw>
              </a:effectLst>
              <a:latin typeface="Wingdings 3" pitchFamily="18" charset="2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438400" y="2797098"/>
            <a:ext cx="381000" cy="381000"/>
          </a:xfrm>
          <a:prstGeom prst="rect">
            <a:avLst/>
          </a:prstGeom>
          <a:noFill/>
          <a:effectLst>
            <a:outerShdw blurRad="50800" dist="1257300" dir="5400000" algn="ctr" rotWithShape="0">
              <a:srgbClr val="000000">
                <a:alpha val="43137"/>
              </a:srgbClr>
            </a:outerShdw>
          </a:effectLst>
        </p:spPr>
        <p:txBody>
          <a:bodyPr wrap="square" tIns="0" rtlCol="0">
            <a:normAutofit fontScale="85000" lnSpcReduction="20000"/>
            <a:scene3d>
              <a:camera prst="isometricOffAxis2Lef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r>
              <a:rPr lang="en-US" sz="3000" b="1" kern="500" spc="-800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533400" dir="2700000" algn="tl" rotWithShape="0">
                    <a:prstClr val="black">
                      <a:alpha val="40000"/>
                    </a:prstClr>
                  </a:outerShdw>
                </a:effectLst>
                <a:latin typeface="Wingdings 3" pitchFamily="18" charset="2"/>
              </a:rPr>
              <a:t>hi</a:t>
            </a:r>
            <a:endParaRPr lang="en-US" sz="3000" b="1" kern="500" spc="-800" dirty="0">
              <a:ln>
                <a:solidFill>
                  <a:srgbClr val="C5E379"/>
                </a:solidFill>
              </a:ln>
              <a:solidFill>
                <a:srgbClr val="D8ECA6"/>
              </a:solidFill>
              <a:effectLst>
                <a:outerShdw blurRad="50800" dist="533400" dir="2700000" algn="tl" rotWithShape="0">
                  <a:prstClr val="black">
                    <a:alpha val="40000"/>
                  </a:prstClr>
                </a:outerShdw>
              </a:effectLst>
              <a:latin typeface="Wingdings 3" pitchFamily="18" charset="2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113049" y="2785947"/>
            <a:ext cx="381000" cy="381000"/>
          </a:xfrm>
          <a:prstGeom prst="rect">
            <a:avLst/>
          </a:prstGeom>
          <a:noFill/>
          <a:effectLst>
            <a:outerShdw blurRad="50800" dist="1257300" dir="5400000" algn="ctr" rotWithShape="0">
              <a:srgbClr val="000000">
                <a:alpha val="43137"/>
              </a:srgbClr>
            </a:outerShdw>
          </a:effectLst>
        </p:spPr>
        <p:txBody>
          <a:bodyPr wrap="square" tIns="0" rtlCol="0">
            <a:normAutofit fontScale="85000" lnSpcReduction="20000"/>
            <a:scene3d>
              <a:camera prst="isometricOffAxis2Lef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r>
              <a:rPr lang="en-US" sz="3000" b="1" kern="500" spc="-800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533400" dir="2700000" algn="tl" rotWithShape="0">
                    <a:prstClr val="black">
                      <a:alpha val="40000"/>
                    </a:prstClr>
                  </a:outerShdw>
                </a:effectLst>
                <a:latin typeface="Wingdings 3" pitchFamily="18" charset="2"/>
              </a:rPr>
              <a:t>hi</a:t>
            </a:r>
            <a:endParaRPr lang="en-US" sz="3000" b="1" kern="500" spc="-800" dirty="0">
              <a:ln>
                <a:solidFill>
                  <a:srgbClr val="C5E379"/>
                </a:solidFill>
              </a:ln>
              <a:solidFill>
                <a:srgbClr val="D8ECA6"/>
              </a:solidFill>
              <a:effectLst>
                <a:outerShdw blurRad="50800" dist="533400" dir="2700000" algn="tl" rotWithShape="0">
                  <a:prstClr val="black">
                    <a:alpha val="40000"/>
                  </a:prstClr>
                </a:outerShdw>
              </a:effectLst>
              <a:latin typeface="Wingdings 3" pitchFamily="18" charset="2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776547" y="2797098"/>
            <a:ext cx="381000" cy="381000"/>
          </a:xfrm>
          <a:prstGeom prst="rect">
            <a:avLst/>
          </a:prstGeom>
          <a:noFill/>
          <a:effectLst>
            <a:outerShdw blurRad="50800" dist="1257300" dir="5400000" algn="ctr" rotWithShape="0">
              <a:srgbClr val="000000">
                <a:alpha val="43137"/>
              </a:srgbClr>
            </a:outerShdw>
          </a:effectLst>
        </p:spPr>
        <p:txBody>
          <a:bodyPr wrap="square" tIns="0" rtlCol="0">
            <a:normAutofit fontScale="85000" lnSpcReduction="20000"/>
            <a:scene3d>
              <a:camera prst="isometricOffAxis2Lef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r>
              <a:rPr lang="en-US" sz="3000" b="1" kern="500" spc="-800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533400" dir="2700000" algn="tl" rotWithShape="0">
                    <a:prstClr val="black">
                      <a:alpha val="40000"/>
                    </a:prstClr>
                  </a:outerShdw>
                </a:effectLst>
                <a:latin typeface="Wingdings 3" pitchFamily="18" charset="2"/>
              </a:rPr>
              <a:t>hi</a:t>
            </a:r>
            <a:endParaRPr lang="en-US" sz="3000" b="1" kern="500" spc="-800" dirty="0">
              <a:ln>
                <a:solidFill>
                  <a:srgbClr val="C5E379"/>
                </a:solidFill>
              </a:ln>
              <a:solidFill>
                <a:srgbClr val="D8ECA6"/>
              </a:solidFill>
              <a:effectLst>
                <a:outerShdw blurRad="50800" dist="533400" dir="2700000" algn="tl" rotWithShape="0">
                  <a:prstClr val="black">
                    <a:alpha val="40000"/>
                  </a:prstClr>
                </a:outerShdw>
              </a:effectLst>
              <a:latin typeface="Wingdings 3" pitchFamily="18" charset="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233747" y="2797098"/>
            <a:ext cx="381000" cy="381000"/>
          </a:xfrm>
          <a:prstGeom prst="rect">
            <a:avLst/>
          </a:prstGeom>
          <a:noFill/>
          <a:effectLst>
            <a:outerShdw blurRad="50800" dist="1257300" dir="5400000" algn="ctr" rotWithShape="0">
              <a:srgbClr val="000000">
                <a:alpha val="43137"/>
              </a:srgbClr>
            </a:outerShdw>
          </a:effectLst>
        </p:spPr>
        <p:txBody>
          <a:bodyPr wrap="square" tIns="0" rtlCol="0">
            <a:normAutofit fontScale="85000" lnSpcReduction="20000"/>
            <a:scene3d>
              <a:camera prst="isometricOffAxis2Lef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r>
              <a:rPr lang="en-US" sz="3000" b="1" kern="500" spc="-800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533400" dir="2700000" algn="tl" rotWithShape="0">
                    <a:prstClr val="black">
                      <a:alpha val="40000"/>
                    </a:prstClr>
                  </a:outerShdw>
                </a:effectLst>
                <a:latin typeface="Wingdings 3" pitchFamily="18" charset="2"/>
              </a:rPr>
              <a:t>hi</a:t>
            </a:r>
            <a:endParaRPr lang="en-US" sz="3000" b="1" kern="500" spc="-800" dirty="0">
              <a:ln>
                <a:solidFill>
                  <a:srgbClr val="C5E379"/>
                </a:solidFill>
              </a:ln>
              <a:solidFill>
                <a:srgbClr val="D8ECA6"/>
              </a:solidFill>
              <a:effectLst>
                <a:outerShdw blurRad="50800" dist="533400" dir="2700000" algn="tl" rotWithShape="0">
                  <a:prstClr val="black">
                    <a:alpha val="40000"/>
                  </a:prstClr>
                </a:outerShdw>
              </a:effectLst>
              <a:latin typeface="Wingdings 3" pitchFamily="18" charset="2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690947" y="2797098"/>
            <a:ext cx="381000" cy="381000"/>
          </a:xfrm>
          <a:prstGeom prst="rect">
            <a:avLst/>
          </a:prstGeom>
          <a:noFill/>
          <a:effectLst>
            <a:outerShdw blurRad="50800" dist="1257300" dir="5400000" algn="ctr" rotWithShape="0">
              <a:srgbClr val="000000">
                <a:alpha val="43137"/>
              </a:srgbClr>
            </a:outerShdw>
          </a:effectLst>
        </p:spPr>
        <p:txBody>
          <a:bodyPr wrap="square" tIns="0" rtlCol="0">
            <a:normAutofit fontScale="85000" lnSpcReduction="20000"/>
            <a:scene3d>
              <a:camera prst="isometricOffAxis2Lef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r>
              <a:rPr lang="en-US" sz="3000" b="1" kern="500" spc="-800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533400" dir="2700000" algn="tl" rotWithShape="0">
                    <a:prstClr val="black">
                      <a:alpha val="40000"/>
                    </a:prstClr>
                  </a:outerShdw>
                </a:effectLst>
                <a:latin typeface="Wingdings 3" pitchFamily="18" charset="2"/>
              </a:rPr>
              <a:t>hi</a:t>
            </a:r>
            <a:endParaRPr lang="en-US" sz="3000" b="1" kern="500" spc="-800" dirty="0">
              <a:ln>
                <a:solidFill>
                  <a:srgbClr val="C5E379"/>
                </a:solidFill>
              </a:ln>
              <a:solidFill>
                <a:srgbClr val="D8ECA6"/>
              </a:solidFill>
              <a:effectLst>
                <a:outerShdw blurRad="50800" dist="533400" dir="2700000" algn="tl" rotWithShape="0">
                  <a:prstClr val="black">
                    <a:alpha val="40000"/>
                  </a:prstClr>
                </a:outerShdw>
              </a:effectLst>
              <a:latin typeface="Wingdings 3" pitchFamily="18" charset="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376747" y="2797098"/>
            <a:ext cx="381000" cy="381000"/>
          </a:xfrm>
          <a:prstGeom prst="rect">
            <a:avLst/>
          </a:prstGeom>
          <a:noFill/>
          <a:effectLst>
            <a:outerShdw blurRad="50800" dist="1257300" dir="5400000" algn="ctr" rotWithShape="0">
              <a:srgbClr val="000000">
                <a:alpha val="43137"/>
              </a:srgbClr>
            </a:outerShdw>
          </a:effectLst>
        </p:spPr>
        <p:txBody>
          <a:bodyPr wrap="square" tIns="0" rtlCol="0">
            <a:normAutofit fontScale="85000" lnSpcReduction="20000"/>
            <a:scene3d>
              <a:camera prst="isometricOffAxis2Lef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r>
              <a:rPr lang="en-US" sz="3000" b="1" kern="500" spc="-800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533400" dir="2700000" algn="tl" rotWithShape="0">
                    <a:prstClr val="black">
                      <a:alpha val="40000"/>
                    </a:prstClr>
                  </a:outerShdw>
                </a:effectLst>
                <a:latin typeface="Wingdings 3" pitchFamily="18" charset="2"/>
              </a:rPr>
              <a:t>hi</a:t>
            </a:r>
            <a:endParaRPr lang="en-US" sz="3000" b="1" kern="500" spc="-800" dirty="0">
              <a:ln>
                <a:solidFill>
                  <a:srgbClr val="C5E379"/>
                </a:solidFill>
              </a:ln>
              <a:solidFill>
                <a:srgbClr val="D8ECA6"/>
              </a:solidFill>
              <a:effectLst>
                <a:outerShdw blurRad="50800" dist="533400" dir="2700000" algn="tl" rotWithShape="0">
                  <a:prstClr val="black">
                    <a:alpha val="40000"/>
                  </a:prstClr>
                </a:outerShdw>
              </a:effectLst>
              <a:latin typeface="Wingdings 3" pitchFamily="18" charset="2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062547" y="2797098"/>
            <a:ext cx="381000" cy="381000"/>
          </a:xfrm>
          <a:prstGeom prst="rect">
            <a:avLst/>
          </a:prstGeom>
          <a:noFill/>
          <a:effectLst>
            <a:outerShdw blurRad="50800" dist="1257300" dir="5400000" algn="ctr" rotWithShape="0">
              <a:srgbClr val="000000">
                <a:alpha val="43137"/>
              </a:srgbClr>
            </a:outerShdw>
          </a:effectLst>
        </p:spPr>
        <p:txBody>
          <a:bodyPr wrap="square" tIns="0" rtlCol="0">
            <a:normAutofit fontScale="85000" lnSpcReduction="20000"/>
            <a:scene3d>
              <a:camera prst="isometricOffAxis2Lef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r>
              <a:rPr lang="en-US" sz="3000" b="1" kern="500" spc="-800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533400" dir="2700000" algn="tl" rotWithShape="0">
                    <a:prstClr val="black">
                      <a:alpha val="40000"/>
                    </a:prstClr>
                  </a:outerShdw>
                </a:effectLst>
                <a:latin typeface="Wingdings 3" pitchFamily="18" charset="2"/>
              </a:rPr>
              <a:t>hi</a:t>
            </a:r>
            <a:endParaRPr lang="en-US" sz="3000" b="1" kern="500" spc="-800" dirty="0">
              <a:ln>
                <a:solidFill>
                  <a:srgbClr val="C5E379"/>
                </a:solidFill>
              </a:ln>
              <a:solidFill>
                <a:srgbClr val="D8ECA6"/>
              </a:solidFill>
              <a:effectLst>
                <a:outerShdw blurRad="50800" dist="533400" dir="2700000" algn="tl" rotWithShape="0">
                  <a:prstClr val="black">
                    <a:alpha val="40000"/>
                  </a:prstClr>
                </a:outerShdw>
              </a:effectLst>
              <a:latin typeface="Wingdings 3" pitchFamily="18" charset="2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519747" y="2797098"/>
            <a:ext cx="381000" cy="381000"/>
          </a:xfrm>
          <a:prstGeom prst="rect">
            <a:avLst/>
          </a:prstGeom>
          <a:noFill/>
          <a:effectLst>
            <a:outerShdw blurRad="50800" dist="1257300" dir="5400000" algn="ctr" rotWithShape="0">
              <a:srgbClr val="000000">
                <a:alpha val="43137"/>
              </a:srgbClr>
            </a:outerShdw>
          </a:effectLst>
        </p:spPr>
        <p:txBody>
          <a:bodyPr wrap="square" tIns="0" rtlCol="0">
            <a:normAutofit fontScale="85000" lnSpcReduction="20000"/>
            <a:scene3d>
              <a:camera prst="isometricOffAxis2Lef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r>
              <a:rPr lang="en-US" sz="3000" b="1" kern="500" spc="-800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533400" dir="2700000" algn="tl" rotWithShape="0">
                    <a:prstClr val="black">
                      <a:alpha val="40000"/>
                    </a:prstClr>
                  </a:outerShdw>
                </a:effectLst>
                <a:latin typeface="Wingdings 3" pitchFamily="18" charset="2"/>
              </a:rPr>
              <a:t>hi</a:t>
            </a:r>
            <a:endParaRPr lang="en-US" sz="3000" b="1" kern="500" spc="-800" dirty="0">
              <a:ln>
                <a:solidFill>
                  <a:srgbClr val="C5E379"/>
                </a:solidFill>
              </a:ln>
              <a:solidFill>
                <a:srgbClr val="D8ECA6"/>
              </a:solidFill>
              <a:effectLst>
                <a:outerShdw blurRad="50800" dist="533400" dir="2700000" algn="tl" rotWithShape="0">
                  <a:prstClr val="black">
                    <a:alpha val="40000"/>
                  </a:prstClr>
                </a:outerShdw>
              </a:effectLst>
              <a:latin typeface="Wingdings 3" pitchFamily="18" charset="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976947" y="2797098"/>
            <a:ext cx="381000" cy="381000"/>
          </a:xfrm>
          <a:prstGeom prst="rect">
            <a:avLst/>
          </a:prstGeom>
          <a:noFill/>
          <a:effectLst>
            <a:outerShdw blurRad="50800" dist="1257300" dir="5400000" algn="ctr" rotWithShape="0">
              <a:srgbClr val="000000">
                <a:alpha val="43137"/>
              </a:srgbClr>
            </a:outerShdw>
          </a:effectLst>
        </p:spPr>
        <p:txBody>
          <a:bodyPr wrap="square" tIns="0" rtlCol="0">
            <a:normAutofit fontScale="85000" lnSpcReduction="20000"/>
            <a:scene3d>
              <a:camera prst="isometricOffAxis2Lef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r>
              <a:rPr lang="en-US" sz="3000" b="1" kern="500" spc="-800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533400" dir="2700000" algn="tl" rotWithShape="0">
                    <a:prstClr val="black">
                      <a:alpha val="40000"/>
                    </a:prstClr>
                  </a:outerShdw>
                </a:effectLst>
                <a:latin typeface="Wingdings 3" pitchFamily="18" charset="2"/>
              </a:rPr>
              <a:t>h</a:t>
            </a:r>
            <a:endParaRPr lang="en-US" sz="3000" b="1" kern="500" spc="-800" dirty="0">
              <a:ln>
                <a:solidFill>
                  <a:srgbClr val="C5E379"/>
                </a:solidFill>
              </a:ln>
              <a:solidFill>
                <a:srgbClr val="D8ECA6"/>
              </a:solidFill>
              <a:effectLst>
                <a:outerShdw blurRad="50800" dist="533400" dir="2700000" algn="tl" rotWithShape="0">
                  <a:prstClr val="black">
                    <a:alpha val="40000"/>
                  </a:prstClr>
                </a:outerShdw>
              </a:effectLst>
              <a:latin typeface="Wingdings 3" pitchFamily="18" charset="2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434147" y="2797098"/>
            <a:ext cx="381000" cy="381000"/>
          </a:xfrm>
          <a:prstGeom prst="rect">
            <a:avLst/>
          </a:prstGeom>
          <a:noFill/>
          <a:effectLst>
            <a:outerShdw blurRad="50800" dist="1257300" dir="5400000" algn="ctr" rotWithShape="0">
              <a:srgbClr val="000000">
                <a:alpha val="43137"/>
              </a:srgbClr>
            </a:outerShdw>
          </a:effectLst>
        </p:spPr>
        <p:txBody>
          <a:bodyPr wrap="square" tIns="0" rtlCol="0">
            <a:normAutofit fontScale="85000" lnSpcReduction="20000"/>
            <a:scene3d>
              <a:camera prst="isometricOffAxis2Lef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r>
              <a:rPr lang="en-US" sz="3000" b="1" kern="500" spc="-800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533400" dir="2700000" algn="tl" rotWithShape="0">
                    <a:prstClr val="black">
                      <a:alpha val="40000"/>
                    </a:prstClr>
                  </a:outerShdw>
                </a:effectLst>
                <a:latin typeface="Wingdings 3" pitchFamily="18" charset="2"/>
              </a:rPr>
              <a:t>h</a:t>
            </a:r>
            <a:endParaRPr lang="en-US" sz="3000" b="1" kern="500" spc="-800" dirty="0">
              <a:ln>
                <a:solidFill>
                  <a:srgbClr val="C5E379"/>
                </a:solidFill>
              </a:ln>
              <a:solidFill>
                <a:srgbClr val="D8ECA6"/>
              </a:solidFill>
              <a:effectLst>
                <a:outerShdw blurRad="50800" dist="533400" dir="2700000" algn="tl" rotWithShape="0">
                  <a:prstClr val="black">
                    <a:alpha val="40000"/>
                  </a:prstClr>
                </a:outerShdw>
              </a:effectLst>
              <a:latin typeface="Wingdings 3" pitchFamily="18" charset="2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7891347" y="2797098"/>
            <a:ext cx="381000" cy="381000"/>
          </a:xfrm>
          <a:prstGeom prst="rect">
            <a:avLst/>
          </a:prstGeom>
          <a:noFill/>
          <a:effectLst>
            <a:outerShdw blurRad="50800" dist="1257300" dir="5400000" algn="ctr" rotWithShape="0">
              <a:srgbClr val="000000">
                <a:alpha val="43137"/>
              </a:srgbClr>
            </a:outerShdw>
          </a:effectLst>
        </p:spPr>
        <p:txBody>
          <a:bodyPr wrap="square" tIns="0" rtlCol="0">
            <a:normAutofit fontScale="85000" lnSpcReduction="20000"/>
            <a:scene3d>
              <a:camera prst="isometricOffAxis2Lef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r>
              <a:rPr lang="en-US" sz="3000" b="1" kern="500" spc="-800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533400" dir="2700000" algn="tl" rotWithShape="0">
                    <a:prstClr val="black">
                      <a:alpha val="40000"/>
                    </a:prstClr>
                  </a:outerShdw>
                </a:effectLst>
                <a:latin typeface="Wingdings 3" pitchFamily="18" charset="2"/>
              </a:rPr>
              <a:t>h</a:t>
            </a:r>
            <a:endParaRPr lang="en-US" sz="3000" b="1" kern="500" spc="-800" dirty="0">
              <a:ln>
                <a:solidFill>
                  <a:srgbClr val="C5E379"/>
                </a:solidFill>
              </a:ln>
              <a:solidFill>
                <a:srgbClr val="D8ECA6"/>
              </a:solidFill>
              <a:effectLst>
                <a:outerShdw blurRad="50800" dist="533400" dir="2700000" algn="tl" rotWithShape="0">
                  <a:prstClr val="black">
                    <a:alpha val="40000"/>
                  </a:prstClr>
                </a:outerShdw>
              </a:effectLst>
              <a:latin typeface="Wingdings 3" pitchFamily="18" charset="2"/>
            </a:endParaRPr>
          </a:p>
        </p:txBody>
      </p:sp>
      <p:graphicFrame>
        <p:nvGraphicFramePr>
          <p:cNvPr id="48" name="Diagram 47"/>
          <p:cNvGraphicFramePr/>
          <p:nvPr/>
        </p:nvGraphicFramePr>
        <p:xfrm>
          <a:off x="228600" y="152400"/>
          <a:ext cx="2595562" cy="1981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0" name="Rectangle 49"/>
          <p:cNvSpPr/>
          <p:nvPr/>
        </p:nvSpPr>
        <p:spPr>
          <a:xfrm>
            <a:off x="2057400" y="4114800"/>
            <a:ext cx="4572000" cy="2246769"/>
          </a:xfrm>
          <a:prstGeom prst="rect">
            <a:avLst/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000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Becomes:    </a:t>
            </a:r>
          </a:p>
          <a:p>
            <a:pPr algn="ctr">
              <a:spcBef>
                <a:spcPct val="50000"/>
              </a:spcBef>
            </a:pPr>
            <a:r>
              <a:rPr lang="en-US" sz="4000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1s</a:t>
            </a:r>
            <a:r>
              <a:rPr lang="en-US" sz="4000" b="1" baseline="30000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2</a:t>
            </a:r>
            <a:r>
              <a:rPr lang="en-US" sz="4000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 2s</a:t>
            </a:r>
            <a:r>
              <a:rPr lang="en-US" sz="4000" b="1" baseline="30000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2</a:t>
            </a:r>
            <a:r>
              <a:rPr lang="en-US" sz="4000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 2p</a:t>
            </a:r>
            <a:r>
              <a:rPr lang="en-US" sz="4000" b="1" baseline="30000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6</a:t>
            </a:r>
            <a:r>
              <a:rPr lang="en-US" sz="4000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 3s</a:t>
            </a:r>
            <a:r>
              <a:rPr lang="en-US" sz="4000" b="1" baseline="30000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2</a:t>
            </a:r>
            <a:r>
              <a:rPr lang="en-US" sz="4000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 3p</a:t>
            </a:r>
            <a:r>
              <a:rPr lang="en-US" sz="4000" b="1" baseline="30000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6</a:t>
            </a:r>
            <a:r>
              <a:rPr lang="en-US" sz="4000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 4s</a:t>
            </a:r>
            <a:r>
              <a:rPr lang="en-US" sz="4000" b="1" baseline="30000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2</a:t>
            </a:r>
            <a:r>
              <a:rPr lang="en-US" sz="4000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 3d</a:t>
            </a:r>
            <a:r>
              <a:rPr lang="en-US" sz="4000" b="1" baseline="30000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7</a:t>
            </a:r>
            <a:endParaRPr lang="en-US" sz="4000" b="1" baseline="30000" dirty="0">
              <a:ln>
                <a:solidFill>
                  <a:srgbClr val="C5E379"/>
                </a:solidFill>
              </a:ln>
              <a:solidFill>
                <a:srgbClr val="D8ECA6"/>
              </a:solidFill>
              <a:effectLst>
                <a:outerShdw blurRad="50800" dist="2286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152400" y="3048000"/>
            <a:ext cx="8153400" cy="83099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>
              <a:spcBef>
                <a:spcPct val="50000"/>
              </a:spcBef>
            </a:pPr>
            <a:r>
              <a:rPr lang="en-US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1s 2s	2p	 3s	  3p   4s	   3d</a:t>
            </a:r>
          </a:p>
        </p:txBody>
      </p:sp>
    </p:spTree>
  </p:cSld>
  <p:clrMapOvr>
    <a:masterClrMapping/>
  </p:clrMapOvr>
  <p:transition>
    <p:randomBar dir="vert"/>
    <p:sndAc>
      <p:stSnd>
        <p:snd r:embed="rId2" name="whoosh.wav"/>
      </p:stSnd>
    </p:sndAc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Text Box 2"/>
          <p:cNvSpPr txBox="1">
            <a:spLocks noChangeArrowheads="1"/>
          </p:cNvSpPr>
          <p:nvPr/>
        </p:nvSpPr>
        <p:spPr bwMode="auto">
          <a:xfrm>
            <a:off x="152400" y="152401"/>
            <a:ext cx="8763000" cy="2739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r>
              <a:rPr lang="en-US" sz="4000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Bromine (35 electrons – 35 arrows)</a:t>
            </a:r>
          </a:p>
          <a:p>
            <a:r>
              <a:rPr lang="en-US" sz="5200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□ □ □□□ □ □□□ □ □□□□□ □□□</a:t>
            </a:r>
          </a:p>
          <a:p>
            <a:r>
              <a:rPr lang="en-US" sz="4000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1s 2s  2p   3s   3p    4s     3d       4p</a:t>
            </a:r>
            <a:endParaRPr lang="en-US" sz="4000" dirty="0" smtClean="0"/>
          </a:p>
          <a:p>
            <a:endParaRPr lang="en-US" sz="4000" dirty="0"/>
          </a:p>
        </p:txBody>
      </p:sp>
      <p:sp>
        <p:nvSpPr>
          <p:cNvPr id="40" name="TextBox 39"/>
          <p:cNvSpPr txBox="1"/>
          <p:nvPr/>
        </p:nvSpPr>
        <p:spPr>
          <a:xfrm>
            <a:off x="163551" y="1176453"/>
            <a:ext cx="381000" cy="381000"/>
          </a:xfrm>
          <a:prstGeom prst="rect">
            <a:avLst/>
          </a:prstGeom>
          <a:noFill/>
          <a:effectLst>
            <a:outerShdw blurRad="50800" dist="1257300" dir="5400000" algn="ctr" rotWithShape="0">
              <a:srgbClr val="000000">
                <a:alpha val="43137"/>
              </a:srgbClr>
            </a:outerShdw>
          </a:effectLst>
        </p:spPr>
        <p:txBody>
          <a:bodyPr wrap="square" tIns="0" rtlCol="0">
            <a:normAutofit fontScale="85000" lnSpcReduction="20000"/>
            <a:scene3d>
              <a:camera prst="isometricOffAxis2Lef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r>
              <a:rPr lang="en-US" sz="3000" b="1" kern="500" spc="-800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533400" dir="2700000" algn="tl" rotWithShape="0">
                    <a:prstClr val="black">
                      <a:alpha val="40000"/>
                    </a:prstClr>
                  </a:outerShdw>
                </a:effectLst>
                <a:latin typeface="Wingdings 3" pitchFamily="18" charset="2"/>
              </a:rPr>
              <a:t>hi</a:t>
            </a:r>
            <a:endParaRPr lang="en-US" sz="3000" b="1" kern="500" spc="-800" dirty="0">
              <a:ln>
                <a:solidFill>
                  <a:srgbClr val="C5E379"/>
                </a:solidFill>
              </a:ln>
              <a:solidFill>
                <a:srgbClr val="D8ECA6"/>
              </a:solidFill>
              <a:effectLst>
                <a:outerShdw blurRad="50800" dist="533400" dir="2700000" algn="tl" rotWithShape="0">
                  <a:prstClr val="black">
                    <a:alpha val="40000"/>
                  </a:prstClr>
                </a:outerShdw>
              </a:effectLst>
              <a:latin typeface="Wingdings 3" pitchFamily="18" charset="2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762000" y="1176453"/>
            <a:ext cx="381000" cy="381000"/>
          </a:xfrm>
          <a:prstGeom prst="rect">
            <a:avLst/>
          </a:prstGeom>
          <a:noFill/>
          <a:effectLst>
            <a:outerShdw blurRad="50800" dist="1257300" dir="5400000" algn="ctr" rotWithShape="0">
              <a:srgbClr val="000000">
                <a:alpha val="43137"/>
              </a:srgbClr>
            </a:outerShdw>
          </a:effectLst>
        </p:spPr>
        <p:txBody>
          <a:bodyPr wrap="square" tIns="0" rtlCol="0">
            <a:normAutofit fontScale="85000" lnSpcReduction="20000"/>
            <a:scene3d>
              <a:camera prst="isometricOffAxis2Lef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r>
              <a:rPr lang="en-US" sz="3000" b="1" kern="500" spc="-800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533400" dir="2700000" algn="tl" rotWithShape="0">
                    <a:prstClr val="black">
                      <a:alpha val="40000"/>
                    </a:prstClr>
                  </a:outerShdw>
                </a:effectLst>
                <a:latin typeface="Wingdings 3" pitchFamily="18" charset="2"/>
              </a:rPr>
              <a:t>hi</a:t>
            </a:r>
            <a:endParaRPr lang="en-US" sz="3000" b="1" kern="500" spc="-800" dirty="0">
              <a:ln>
                <a:solidFill>
                  <a:srgbClr val="C5E379"/>
                </a:solidFill>
              </a:ln>
              <a:solidFill>
                <a:srgbClr val="D8ECA6"/>
              </a:solidFill>
              <a:effectLst>
                <a:outerShdw blurRad="50800" dist="533400" dir="2700000" algn="tl" rotWithShape="0">
                  <a:prstClr val="black">
                    <a:alpha val="40000"/>
                  </a:prstClr>
                </a:outerShdw>
              </a:effectLst>
              <a:latin typeface="Wingdings 3" pitchFamily="18" charset="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349298" y="1176453"/>
            <a:ext cx="381000" cy="381000"/>
          </a:xfrm>
          <a:prstGeom prst="rect">
            <a:avLst/>
          </a:prstGeom>
          <a:noFill/>
          <a:effectLst>
            <a:outerShdw blurRad="50800" dist="1257300" dir="5400000" algn="ctr" rotWithShape="0">
              <a:srgbClr val="000000">
                <a:alpha val="43137"/>
              </a:srgbClr>
            </a:outerShdw>
          </a:effectLst>
        </p:spPr>
        <p:txBody>
          <a:bodyPr wrap="square" tIns="0" rtlCol="0">
            <a:normAutofit fontScale="85000" lnSpcReduction="20000"/>
            <a:scene3d>
              <a:camera prst="isometricOffAxis2Lef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r>
              <a:rPr lang="en-US" sz="3000" b="1" kern="500" spc="-800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533400" dir="2700000" algn="tl" rotWithShape="0">
                    <a:prstClr val="black">
                      <a:alpha val="40000"/>
                    </a:prstClr>
                  </a:outerShdw>
                </a:effectLst>
                <a:latin typeface="Wingdings 3" pitchFamily="18" charset="2"/>
              </a:rPr>
              <a:t>hi</a:t>
            </a:r>
            <a:endParaRPr lang="en-US" sz="3000" b="1" kern="500" spc="-800" dirty="0">
              <a:ln>
                <a:solidFill>
                  <a:srgbClr val="C5E379"/>
                </a:solidFill>
              </a:ln>
              <a:solidFill>
                <a:srgbClr val="D8ECA6"/>
              </a:solidFill>
              <a:effectLst>
                <a:outerShdw blurRad="50800" dist="533400" dir="2700000" algn="tl" rotWithShape="0">
                  <a:prstClr val="black">
                    <a:alpha val="40000"/>
                  </a:prstClr>
                </a:outerShdw>
              </a:effectLst>
              <a:latin typeface="Wingdings 3" pitchFamily="18" charset="2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730298" y="1176453"/>
            <a:ext cx="381000" cy="381000"/>
          </a:xfrm>
          <a:prstGeom prst="rect">
            <a:avLst/>
          </a:prstGeom>
          <a:noFill/>
          <a:effectLst>
            <a:outerShdw blurRad="50800" dist="1257300" dir="5400000" algn="ctr" rotWithShape="0">
              <a:srgbClr val="000000">
                <a:alpha val="43137"/>
              </a:srgbClr>
            </a:outerShdw>
          </a:effectLst>
        </p:spPr>
        <p:txBody>
          <a:bodyPr wrap="square" tIns="0" rtlCol="0">
            <a:normAutofit fontScale="85000" lnSpcReduction="20000"/>
            <a:scene3d>
              <a:camera prst="isometricOffAxis2Lef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r>
              <a:rPr lang="en-US" sz="3000" b="1" kern="500" spc="-800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533400" dir="2700000" algn="tl" rotWithShape="0">
                    <a:prstClr val="black">
                      <a:alpha val="40000"/>
                    </a:prstClr>
                  </a:outerShdw>
                </a:effectLst>
                <a:latin typeface="Wingdings 3" pitchFamily="18" charset="2"/>
              </a:rPr>
              <a:t>hi</a:t>
            </a:r>
            <a:endParaRPr lang="en-US" sz="3000" b="1" kern="500" spc="-800" dirty="0">
              <a:ln>
                <a:solidFill>
                  <a:srgbClr val="C5E379"/>
                </a:solidFill>
              </a:ln>
              <a:solidFill>
                <a:srgbClr val="D8ECA6"/>
              </a:solidFill>
              <a:effectLst>
                <a:outerShdw blurRad="50800" dist="533400" dir="2700000" algn="tl" rotWithShape="0">
                  <a:prstClr val="black">
                    <a:alpha val="40000"/>
                  </a:prstClr>
                </a:outerShdw>
              </a:effectLst>
              <a:latin typeface="Wingdings 3" pitchFamily="18" charset="2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2164917" y="1176453"/>
            <a:ext cx="381000" cy="381000"/>
          </a:xfrm>
          <a:prstGeom prst="rect">
            <a:avLst/>
          </a:prstGeom>
          <a:noFill/>
          <a:effectLst>
            <a:outerShdw blurRad="50800" dist="1257300" dir="5400000" algn="ctr" rotWithShape="0">
              <a:srgbClr val="000000">
                <a:alpha val="43137"/>
              </a:srgbClr>
            </a:outerShdw>
          </a:effectLst>
        </p:spPr>
        <p:txBody>
          <a:bodyPr wrap="square" tIns="0" rtlCol="0">
            <a:normAutofit fontScale="85000" lnSpcReduction="20000"/>
            <a:scene3d>
              <a:camera prst="isometricOffAxis2Lef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r>
              <a:rPr lang="en-US" sz="3000" b="1" kern="500" spc="-800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533400" dir="2700000" algn="tl" rotWithShape="0">
                    <a:prstClr val="black">
                      <a:alpha val="40000"/>
                    </a:prstClr>
                  </a:outerShdw>
                </a:effectLst>
                <a:latin typeface="Wingdings 3" pitchFamily="18" charset="2"/>
              </a:rPr>
              <a:t>hi</a:t>
            </a:r>
            <a:endParaRPr lang="en-US" sz="3000" b="1" kern="500" spc="-800" dirty="0">
              <a:ln>
                <a:solidFill>
                  <a:srgbClr val="C5E379"/>
                </a:solidFill>
              </a:ln>
              <a:solidFill>
                <a:srgbClr val="D8ECA6"/>
              </a:solidFill>
              <a:effectLst>
                <a:outerShdw blurRad="50800" dist="533400" dir="2700000" algn="tl" rotWithShape="0">
                  <a:prstClr val="black">
                    <a:alpha val="40000"/>
                  </a:prstClr>
                </a:outerShdw>
              </a:effectLst>
              <a:latin typeface="Wingdings 3" pitchFamily="18" charset="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718483" y="1176453"/>
            <a:ext cx="381000" cy="381000"/>
          </a:xfrm>
          <a:prstGeom prst="rect">
            <a:avLst/>
          </a:prstGeom>
          <a:noFill/>
          <a:effectLst>
            <a:outerShdw blurRad="50800" dist="1257300" dir="5400000" algn="ctr" rotWithShape="0">
              <a:srgbClr val="000000">
                <a:alpha val="43137"/>
              </a:srgbClr>
            </a:outerShdw>
          </a:effectLst>
        </p:spPr>
        <p:txBody>
          <a:bodyPr wrap="square" tIns="0" rtlCol="0">
            <a:normAutofit fontScale="85000" lnSpcReduction="20000"/>
            <a:scene3d>
              <a:camera prst="isometricOffAxis2Lef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r>
              <a:rPr lang="en-US" sz="3000" b="1" kern="500" spc="-800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533400" dir="2700000" algn="tl" rotWithShape="0">
                    <a:prstClr val="black">
                      <a:alpha val="40000"/>
                    </a:prstClr>
                  </a:outerShdw>
                </a:effectLst>
                <a:latin typeface="Wingdings 3" pitchFamily="18" charset="2"/>
              </a:rPr>
              <a:t>hi</a:t>
            </a:r>
            <a:endParaRPr lang="en-US" sz="3000" b="1" kern="500" spc="-800" dirty="0">
              <a:ln>
                <a:solidFill>
                  <a:srgbClr val="C5E379"/>
                </a:solidFill>
              </a:ln>
              <a:solidFill>
                <a:srgbClr val="D8ECA6"/>
              </a:solidFill>
              <a:effectLst>
                <a:outerShdw blurRad="50800" dist="533400" dir="2700000" algn="tl" rotWithShape="0">
                  <a:prstClr val="black">
                    <a:alpha val="40000"/>
                  </a:prstClr>
                </a:outerShdw>
              </a:effectLst>
              <a:latin typeface="Wingdings 3" pitchFamily="18" charset="2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297603" y="1176453"/>
            <a:ext cx="381000" cy="381000"/>
          </a:xfrm>
          <a:prstGeom prst="rect">
            <a:avLst/>
          </a:prstGeom>
          <a:noFill/>
          <a:effectLst>
            <a:outerShdw blurRad="50800" dist="1257300" dir="5400000" algn="ctr" rotWithShape="0">
              <a:srgbClr val="000000">
                <a:alpha val="43137"/>
              </a:srgbClr>
            </a:outerShdw>
          </a:effectLst>
        </p:spPr>
        <p:txBody>
          <a:bodyPr wrap="square" tIns="0" rtlCol="0">
            <a:normAutofit fontScale="85000" lnSpcReduction="20000"/>
            <a:scene3d>
              <a:camera prst="isometricOffAxis2Lef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r>
              <a:rPr lang="en-US" sz="3000" b="1" kern="500" spc="-800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533400" dir="2700000" algn="tl" rotWithShape="0">
                    <a:prstClr val="black">
                      <a:alpha val="40000"/>
                    </a:prstClr>
                  </a:outerShdw>
                </a:effectLst>
                <a:latin typeface="Wingdings 3" pitchFamily="18" charset="2"/>
              </a:rPr>
              <a:t>hi</a:t>
            </a:r>
            <a:endParaRPr lang="en-US" sz="3000" b="1" kern="500" spc="-800" dirty="0">
              <a:ln>
                <a:solidFill>
                  <a:srgbClr val="C5E379"/>
                </a:solidFill>
              </a:ln>
              <a:solidFill>
                <a:srgbClr val="D8ECA6"/>
              </a:solidFill>
              <a:effectLst>
                <a:outerShdw blurRad="50800" dist="533400" dir="2700000" algn="tl" rotWithShape="0">
                  <a:prstClr val="black">
                    <a:alpha val="40000"/>
                  </a:prstClr>
                </a:outerShdw>
              </a:effectLst>
              <a:latin typeface="Wingdings 3" pitchFamily="18" charset="2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698490" y="1176453"/>
            <a:ext cx="381000" cy="381000"/>
          </a:xfrm>
          <a:prstGeom prst="rect">
            <a:avLst/>
          </a:prstGeom>
          <a:noFill/>
          <a:effectLst>
            <a:outerShdw blurRad="50800" dist="1257300" dir="5400000" algn="ctr" rotWithShape="0">
              <a:srgbClr val="000000">
                <a:alpha val="43137"/>
              </a:srgbClr>
            </a:outerShdw>
          </a:effectLst>
        </p:spPr>
        <p:txBody>
          <a:bodyPr wrap="square" tIns="0" rtlCol="0">
            <a:normAutofit fontScale="85000" lnSpcReduction="20000"/>
            <a:scene3d>
              <a:camera prst="isometricOffAxis2Lef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r>
              <a:rPr lang="en-US" sz="3000" b="1" kern="500" spc="-800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533400" dir="2700000" algn="tl" rotWithShape="0">
                    <a:prstClr val="black">
                      <a:alpha val="40000"/>
                    </a:prstClr>
                  </a:outerShdw>
                </a:effectLst>
                <a:latin typeface="Wingdings 3" pitchFamily="18" charset="2"/>
              </a:rPr>
              <a:t>hi</a:t>
            </a:r>
            <a:endParaRPr lang="en-US" sz="3000" b="1" kern="500" spc="-800" dirty="0">
              <a:ln>
                <a:solidFill>
                  <a:srgbClr val="C5E379"/>
                </a:solidFill>
              </a:ln>
              <a:solidFill>
                <a:srgbClr val="D8ECA6"/>
              </a:solidFill>
              <a:effectLst>
                <a:outerShdw blurRad="50800" dist="533400" dir="2700000" algn="tl" rotWithShape="0">
                  <a:prstClr val="black">
                    <a:alpha val="40000"/>
                  </a:prstClr>
                </a:outerShdw>
              </a:effectLst>
              <a:latin typeface="Wingdings 3" pitchFamily="18" charset="2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090920" y="1176453"/>
            <a:ext cx="381000" cy="381000"/>
          </a:xfrm>
          <a:prstGeom prst="rect">
            <a:avLst/>
          </a:prstGeom>
          <a:noFill/>
          <a:effectLst>
            <a:outerShdw blurRad="50800" dist="1257300" dir="5400000" algn="ctr" rotWithShape="0">
              <a:srgbClr val="000000">
                <a:alpha val="43137"/>
              </a:srgbClr>
            </a:outerShdw>
          </a:effectLst>
        </p:spPr>
        <p:txBody>
          <a:bodyPr wrap="square" tIns="0" rtlCol="0">
            <a:normAutofit fontScale="85000" lnSpcReduction="20000"/>
            <a:scene3d>
              <a:camera prst="isometricOffAxis2Lef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r>
              <a:rPr lang="en-US" sz="3000" b="1" kern="500" spc="-800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533400" dir="2700000" algn="tl" rotWithShape="0">
                    <a:prstClr val="black">
                      <a:alpha val="40000"/>
                    </a:prstClr>
                  </a:outerShdw>
                </a:effectLst>
                <a:latin typeface="Wingdings 3" pitchFamily="18" charset="2"/>
              </a:rPr>
              <a:t>hi</a:t>
            </a:r>
            <a:endParaRPr lang="en-US" sz="3000" b="1" kern="500" spc="-800" dirty="0">
              <a:ln>
                <a:solidFill>
                  <a:srgbClr val="C5E379"/>
                </a:solidFill>
              </a:ln>
              <a:solidFill>
                <a:srgbClr val="D8ECA6"/>
              </a:solidFill>
              <a:effectLst>
                <a:outerShdw blurRad="50800" dist="533400" dir="2700000" algn="tl" rotWithShape="0">
                  <a:prstClr val="black">
                    <a:alpha val="40000"/>
                  </a:prstClr>
                </a:outerShdw>
              </a:effectLst>
              <a:latin typeface="Wingdings 3" pitchFamily="18" charset="2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648200" y="1176453"/>
            <a:ext cx="381000" cy="381000"/>
          </a:xfrm>
          <a:prstGeom prst="rect">
            <a:avLst/>
          </a:prstGeom>
          <a:noFill/>
          <a:effectLst>
            <a:outerShdw blurRad="50800" dist="1257300" dir="5400000" algn="ctr" rotWithShape="0">
              <a:srgbClr val="000000">
                <a:alpha val="43137"/>
              </a:srgbClr>
            </a:outerShdw>
          </a:effectLst>
        </p:spPr>
        <p:txBody>
          <a:bodyPr wrap="square" tIns="0" rtlCol="0">
            <a:normAutofit fontScale="85000" lnSpcReduction="20000"/>
            <a:scene3d>
              <a:camera prst="isometricOffAxis2Lef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r>
              <a:rPr lang="en-US" sz="3000" b="1" kern="500" spc="-800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533400" dir="2700000" algn="tl" rotWithShape="0">
                    <a:prstClr val="black">
                      <a:alpha val="40000"/>
                    </a:prstClr>
                  </a:outerShdw>
                </a:effectLst>
                <a:latin typeface="Wingdings 3" pitchFamily="18" charset="2"/>
              </a:rPr>
              <a:t>hi</a:t>
            </a:r>
            <a:endParaRPr lang="en-US" sz="3000" b="1" kern="500" spc="-800" dirty="0">
              <a:ln>
                <a:solidFill>
                  <a:srgbClr val="C5E379"/>
                </a:solidFill>
              </a:ln>
              <a:solidFill>
                <a:srgbClr val="D8ECA6"/>
              </a:solidFill>
              <a:effectLst>
                <a:outerShdw blurRad="50800" dist="533400" dir="2700000" algn="tl" rotWithShape="0">
                  <a:prstClr val="black">
                    <a:alpha val="40000"/>
                  </a:prstClr>
                </a:outerShdw>
              </a:effectLst>
              <a:latin typeface="Wingdings 3" pitchFamily="18" charset="2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212080" y="1176453"/>
            <a:ext cx="381000" cy="381000"/>
          </a:xfrm>
          <a:prstGeom prst="rect">
            <a:avLst/>
          </a:prstGeom>
          <a:noFill/>
          <a:effectLst>
            <a:outerShdw blurRad="50800" dist="1257300" dir="5400000" algn="ctr" rotWithShape="0">
              <a:srgbClr val="000000">
                <a:alpha val="43137"/>
              </a:srgbClr>
            </a:outerShdw>
          </a:effectLst>
        </p:spPr>
        <p:txBody>
          <a:bodyPr wrap="square" tIns="0" rtlCol="0">
            <a:normAutofit fontScale="85000" lnSpcReduction="20000"/>
            <a:scene3d>
              <a:camera prst="isometricOffAxis2Lef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r>
              <a:rPr lang="en-US" sz="3000" b="1" kern="500" spc="-800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533400" dir="2700000" algn="tl" rotWithShape="0">
                    <a:prstClr val="black">
                      <a:alpha val="40000"/>
                    </a:prstClr>
                  </a:outerShdw>
                </a:effectLst>
                <a:latin typeface="Wingdings 3" pitchFamily="18" charset="2"/>
              </a:rPr>
              <a:t>hi</a:t>
            </a:r>
            <a:endParaRPr lang="en-US" sz="3000" b="1" kern="500" spc="-800" dirty="0">
              <a:ln>
                <a:solidFill>
                  <a:srgbClr val="C5E379"/>
                </a:solidFill>
              </a:ln>
              <a:solidFill>
                <a:srgbClr val="D8ECA6"/>
              </a:solidFill>
              <a:effectLst>
                <a:outerShdw blurRad="50800" dist="533400" dir="2700000" algn="tl" rotWithShape="0">
                  <a:prstClr val="black">
                    <a:alpha val="40000"/>
                  </a:prstClr>
                </a:outerShdw>
              </a:effectLst>
              <a:latin typeface="Wingdings 3" pitchFamily="18" charset="2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646420" y="1176453"/>
            <a:ext cx="381000" cy="381000"/>
          </a:xfrm>
          <a:prstGeom prst="rect">
            <a:avLst/>
          </a:prstGeom>
          <a:noFill/>
          <a:effectLst>
            <a:outerShdw blurRad="50800" dist="1257300" dir="5400000" algn="ctr" rotWithShape="0">
              <a:srgbClr val="000000">
                <a:alpha val="43137"/>
              </a:srgbClr>
            </a:outerShdw>
          </a:effectLst>
        </p:spPr>
        <p:txBody>
          <a:bodyPr wrap="square" tIns="0" rtlCol="0">
            <a:normAutofit fontScale="85000" lnSpcReduction="20000"/>
            <a:scene3d>
              <a:camera prst="isometricOffAxis2Lef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r>
              <a:rPr lang="en-US" sz="3000" b="1" kern="500" spc="-800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533400" dir="2700000" algn="tl" rotWithShape="0">
                    <a:prstClr val="black">
                      <a:alpha val="40000"/>
                    </a:prstClr>
                  </a:outerShdw>
                </a:effectLst>
                <a:latin typeface="Wingdings 3" pitchFamily="18" charset="2"/>
              </a:rPr>
              <a:t>hi</a:t>
            </a:r>
            <a:endParaRPr lang="en-US" sz="3000" b="1" kern="500" spc="-800" dirty="0">
              <a:ln>
                <a:solidFill>
                  <a:srgbClr val="C5E379"/>
                </a:solidFill>
              </a:ln>
              <a:solidFill>
                <a:srgbClr val="D8ECA6"/>
              </a:solidFill>
              <a:effectLst>
                <a:outerShdw blurRad="50800" dist="533400" dir="2700000" algn="tl" rotWithShape="0">
                  <a:prstClr val="black">
                    <a:alpha val="40000"/>
                  </a:prstClr>
                </a:outerShdw>
              </a:effectLst>
              <a:latin typeface="Wingdings 3" pitchFamily="18" charset="2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8336280" y="1176453"/>
            <a:ext cx="381000" cy="381000"/>
          </a:xfrm>
          <a:prstGeom prst="rect">
            <a:avLst/>
          </a:prstGeom>
          <a:noFill/>
          <a:effectLst>
            <a:outerShdw blurRad="50800" dist="1257300" dir="5400000" algn="ctr" rotWithShape="0">
              <a:srgbClr val="000000">
                <a:alpha val="43137"/>
              </a:srgbClr>
            </a:outerShdw>
          </a:effectLst>
        </p:spPr>
        <p:txBody>
          <a:bodyPr wrap="square" tIns="0" rtlCol="0">
            <a:normAutofit fontScale="85000" lnSpcReduction="20000"/>
            <a:scene3d>
              <a:camera prst="isometricOffAxis2Lef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r>
              <a:rPr lang="en-US" sz="3000" b="1" kern="500" spc="-800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533400" dir="2700000" algn="tl" rotWithShape="0">
                    <a:prstClr val="black">
                      <a:alpha val="40000"/>
                    </a:prstClr>
                  </a:outerShdw>
                </a:effectLst>
                <a:latin typeface="Wingdings 3" pitchFamily="18" charset="2"/>
              </a:rPr>
              <a:t>h</a:t>
            </a:r>
            <a:endParaRPr lang="en-US" sz="3000" b="1" kern="500" spc="-800" dirty="0">
              <a:ln>
                <a:solidFill>
                  <a:srgbClr val="C5E379"/>
                </a:solidFill>
              </a:ln>
              <a:solidFill>
                <a:srgbClr val="D8ECA6"/>
              </a:solidFill>
              <a:effectLst>
                <a:outerShdw blurRad="50800" dist="533400" dir="2700000" algn="tl" rotWithShape="0">
                  <a:prstClr val="black">
                    <a:alpha val="40000"/>
                  </a:prstClr>
                </a:outerShdw>
              </a:effectLst>
              <a:latin typeface="Wingdings 3" pitchFamily="18" charset="2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035040" y="1176453"/>
            <a:ext cx="381000" cy="381000"/>
          </a:xfrm>
          <a:prstGeom prst="rect">
            <a:avLst/>
          </a:prstGeom>
          <a:noFill/>
          <a:effectLst>
            <a:outerShdw blurRad="50800" dist="1257300" dir="5400000" algn="ctr" rotWithShape="0">
              <a:srgbClr val="000000">
                <a:alpha val="43137"/>
              </a:srgbClr>
            </a:outerShdw>
          </a:effectLst>
        </p:spPr>
        <p:txBody>
          <a:bodyPr wrap="square" tIns="0" rtlCol="0">
            <a:normAutofit fontScale="85000" lnSpcReduction="20000"/>
            <a:scene3d>
              <a:camera prst="isometricOffAxis2Lef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r>
              <a:rPr lang="en-US" sz="3000" b="1" kern="500" spc="-800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533400" dir="2700000" algn="tl" rotWithShape="0">
                    <a:prstClr val="black">
                      <a:alpha val="40000"/>
                    </a:prstClr>
                  </a:outerShdw>
                </a:effectLst>
                <a:latin typeface="Wingdings 3" pitchFamily="18" charset="2"/>
              </a:rPr>
              <a:t>hi</a:t>
            </a:r>
            <a:endParaRPr lang="en-US" sz="3000" b="1" kern="500" spc="-800" dirty="0">
              <a:ln>
                <a:solidFill>
                  <a:srgbClr val="C5E379"/>
                </a:solidFill>
              </a:ln>
              <a:solidFill>
                <a:srgbClr val="D8ECA6"/>
              </a:solidFill>
              <a:effectLst>
                <a:outerShdw blurRad="50800" dist="533400" dir="2700000" algn="tl" rotWithShape="0">
                  <a:prstClr val="black">
                    <a:alpha val="40000"/>
                  </a:prstClr>
                </a:outerShdw>
              </a:effectLst>
              <a:latin typeface="Wingdings 3" pitchFamily="18" charset="2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431280" y="1176453"/>
            <a:ext cx="381000" cy="381000"/>
          </a:xfrm>
          <a:prstGeom prst="rect">
            <a:avLst/>
          </a:prstGeom>
          <a:noFill/>
          <a:effectLst>
            <a:outerShdw blurRad="50800" dist="1257300" dir="5400000" algn="ctr" rotWithShape="0">
              <a:srgbClr val="000000">
                <a:alpha val="43137"/>
              </a:srgbClr>
            </a:outerShdw>
          </a:effectLst>
        </p:spPr>
        <p:txBody>
          <a:bodyPr wrap="square" tIns="0" rtlCol="0">
            <a:normAutofit fontScale="85000" lnSpcReduction="20000"/>
            <a:scene3d>
              <a:camera prst="isometricOffAxis2Lef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r>
              <a:rPr lang="en-US" sz="3000" b="1" kern="500" spc="-800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533400" dir="2700000" algn="tl" rotWithShape="0">
                    <a:prstClr val="black">
                      <a:alpha val="40000"/>
                    </a:prstClr>
                  </a:outerShdw>
                </a:effectLst>
                <a:latin typeface="Wingdings 3" pitchFamily="18" charset="2"/>
              </a:rPr>
              <a:t>hi</a:t>
            </a:r>
            <a:endParaRPr lang="en-US" sz="3000" b="1" kern="500" spc="-800" dirty="0">
              <a:ln>
                <a:solidFill>
                  <a:srgbClr val="C5E379"/>
                </a:solidFill>
              </a:ln>
              <a:solidFill>
                <a:srgbClr val="D8ECA6"/>
              </a:solidFill>
              <a:effectLst>
                <a:outerShdw blurRad="50800" dist="533400" dir="2700000" algn="tl" rotWithShape="0">
                  <a:prstClr val="black">
                    <a:alpha val="40000"/>
                  </a:prstClr>
                </a:outerShdw>
              </a:effectLst>
              <a:latin typeface="Wingdings 3" pitchFamily="18" charset="2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858000" y="1176453"/>
            <a:ext cx="381000" cy="381000"/>
          </a:xfrm>
          <a:prstGeom prst="rect">
            <a:avLst/>
          </a:prstGeom>
          <a:noFill/>
          <a:effectLst>
            <a:outerShdw blurRad="50800" dist="1257300" dir="5400000" algn="ctr" rotWithShape="0">
              <a:srgbClr val="000000">
                <a:alpha val="43137"/>
              </a:srgbClr>
            </a:outerShdw>
          </a:effectLst>
        </p:spPr>
        <p:txBody>
          <a:bodyPr wrap="square" tIns="0" rtlCol="0">
            <a:normAutofit fontScale="85000" lnSpcReduction="20000"/>
            <a:scene3d>
              <a:camera prst="isometricOffAxis2Lef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r>
              <a:rPr lang="en-US" sz="3000" b="1" kern="500" spc="-800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533400" dir="2700000" algn="tl" rotWithShape="0">
                    <a:prstClr val="black">
                      <a:alpha val="40000"/>
                    </a:prstClr>
                  </a:outerShdw>
                </a:effectLst>
                <a:latin typeface="Wingdings 3" pitchFamily="18" charset="2"/>
              </a:rPr>
              <a:t>hi</a:t>
            </a:r>
            <a:endParaRPr lang="en-US" sz="3000" b="1" kern="500" spc="-800" dirty="0">
              <a:ln>
                <a:solidFill>
                  <a:srgbClr val="C5E379"/>
                </a:solidFill>
              </a:ln>
              <a:solidFill>
                <a:srgbClr val="D8ECA6"/>
              </a:solidFill>
              <a:effectLst>
                <a:outerShdw blurRad="50800" dist="533400" dir="2700000" algn="tl" rotWithShape="0">
                  <a:prstClr val="black">
                    <a:alpha val="40000"/>
                  </a:prstClr>
                </a:outerShdw>
              </a:effectLst>
              <a:latin typeface="Wingdings 3" pitchFamily="18" charset="2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7467600" y="1176453"/>
            <a:ext cx="381000" cy="381000"/>
          </a:xfrm>
          <a:prstGeom prst="rect">
            <a:avLst/>
          </a:prstGeom>
          <a:noFill/>
          <a:effectLst>
            <a:outerShdw blurRad="50800" dist="1257300" dir="5400000" algn="ctr" rotWithShape="0">
              <a:srgbClr val="000000">
                <a:alpha val="43137"/>
              </a:srgbClr>
            </a:outerShdw>
          </a:effectLst>
        </p:spPr>
        <p:txBody>
          <a:bodyPr wrap="square" tIns="0" rtlCol="0">
            <a:normAutofit fontScale="85000" lnSpcReduction="20000"/>
            <a:scene3d>
              <a:camera prst="isometricOffAxis2Lef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r>
              <a:rPr lang="en-US" sz="3000" b="1" kern="500" spc="-800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533400" dir="2700000" algn="tl" rotWithShape="0">
                    <a:prstClr val="black">
                      <a:alpha val="40000"/>
                    </a:prstClr>
                  </a:outerShdw>
                </a:effectLst>
                <a:latin typeface="Wingdings 3" pitchFamily="18" charset="2"/>
              </a:rPr>
              <a:t>hi</a:t>
            </a:r>
            <a:endParaRPr lang="en-US" sz="3000" b="1" kern="500" spc="-800" dirty="0">
              <a:ln>
                <a:solidFill>
                  <a:srgbClr val="C5E379"/>
                </a:solidFill>
              </a:ln>
              <a:solidFill>
                <a:srgbClr val="D8ECA6"/>
              </a:solidFill>
              <a:effectLst>
                <a:outerShdw blurRad="50800" dist="533400" dir="2700000" algn="tl" rotWithShape="0">
                  <a:prstClr val="black">
                    <a:alpha val="40000"/>
                  </a:prstClr>
                </a:outerShdw>
              </a:effectLst>
              <a:latin typeface="Wingdings 3" pitchFamily="18" charset="2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7879359" y="1176453"/>
            <a:ext cx="381000" cy="381000"/>
          </a:xfrm>
          <a:prstGeom prst="rect">
            <a:avLst/>
          </a:prstGeom>
          <a:noFill/>
          <a:effectLst>
            <a:outerShdw blurRad="50800" dist="1257300" dir="5400000" algn="ctr" rotWithShape="0">
              <a:srgbClr val="000000">
                <a:alpha val="43137"/>
              </a:srgbClr>
            </a:outerShdw>
          </a:effectLst>
        </p:spPr>
        <p:txBody>
          <a:bodyPr wrap="square" tIns="0" rtlCol="0">
            <a:normAutofit fontScale="85000" lnSpcReduction="20000"/>
            <a:scene3d>
              <a:camera prst="isometricOffAxis2Lef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r>
              <a:rPr lang="en-US" sz="3000" b="1" kern="500" spc="-800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533400" dir="2700000" algn="tl" rotWithShape="0">
                    <a:prstClr val="black">
                      <a:alpha val="40000"/>
                    </a:prstClr>
                  </a:outerShdw>
                </a:effectLst>
                <a:latin typeface="Wingdings 3" pitchFamily="18" charset="2"/>
              </a:rPr>
              <a:t>hi</a:t>
            </a:r>
            <a:endParaRPr lang="en-US" sz="3000" b="1" kern="500" spc="-800" dirty="0">
              <a:ln>
                <a:solidFill>
                  <a:srgbClr val="C5E379"/>
                </a:solidFill>
              </a:ln>
              <a:solidFill>
                <a:srgbClr val="D8ECA6"/>
              </a:solidFill>
              <a:effectLst>
                <a:outerShdw blurRad="50800" dist="533400" dir="2700000" algn="tl" rotWithShape="0">
                  <a:prstClr val="black">
                    <a:alpha val="40000"/>
                  </a:prstClr>
                </a:outerShdw>
              </a:effectLst>
              <a:latin typeface="Wingdings 3" pitchFamily="18" charset="2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1066800" y="3505200"/>
            <a:ext cx="5638800" cy="2308324"/>
          </a:xfrm>
          <a:prstGeom prst="rect">
            <a:avLst/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Becomes:</a:t>
            </a:r>
          </a:p>
          <a:p>
            <a:pPr algn="ctr"/>
            <a:r>
              <a:rPr lang="en-US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1s</a:t>
            </a:r>
            <a:r>
              <a:rPr lang="en-US" b="1" baseline="30000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2</a:t>
            </a:r>
            <a:r>
              <a:rPr lang="en-US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 2s</a:t>
            </a:r>
            <a:r>
              <a:rPr lang="en-US" b="1" baseline="30000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2</a:t>
            </a:r>
            <a:r>
              <a:rPr lang="en-US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 2p</a:t>
            </a:r>
            <a:r>
              <a:rPr lang="en-US" b="1" baseline="30000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6</a:t>
            </a:r>
            <a:r>
              <a:rPr lang="en-US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 3s</a:t>
            </a:r>
            <a:r>
              <a:rPr lang="en-US" b="1" baseline="30000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2      </a:t>
            </a:r>
            <a:r>
              <a:rPr lang="en-US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 3p</a:t>
            </a:r>
            <a:r>
              <a:rPr lang="en-US" b="1" baseline="30000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6</a:t>
            </a:r>
            <a:r>
              <a:rPr lang="en-US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 4s</a:t>
            </a:r>
            <a:r>
              <a:rPr lang="en-US" b="1" baseline="30000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2</a:t>
            </a:r>
            <a:r>
              <a:rPr lang="en-US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 3d</a:t>
            </a:r>
            <a:r>
              <a:rPr lang="en-US" b="1" baseline="30000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10</a:t>
            </a:r>
            <a:r>
              <a:rPr lang="en-US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 4p</a:t>
            </a:r>
            <a:r>
              <a:rPr lang="en-US" b="1" baseline="30000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5</a:t>
            </a:r>
            <a:endParaRPr lang="en-US" b="1" baseline="30000" dirty="0">
              <a:ln>
                <a:solidFill>
                  <a:srgbClr val="C5E379"/>
                </a:solidFill>
              </a:ln>
              <a:solidFill>
                <a:srgbClr val="D8ECA6"/>
              </a:solidFill>
              <a:effectLst>
                <a:outerShdw blurRad="50800" dist="2286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  <p:transition>
    <p:randomBar dir="vert"/>
    <p:sndAc>
      <p:stSnd>
        <p:snd r:embed="rId2" name="whoosh.wav"/>
      </p:stSnd>
    </p:sndAc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152400" y="152400"/>
          <a:ext cx="8763000" cy="5638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Pie 7"/>
          <p:cNvSpPr/>
          <p:nvPr/>
        </p:nvSpPr>
        <p:spPr>
          <a:xfrm>
            <a:off x="1524000" y="2819400"/>
            <a:ext cx="2497455" cy="2497455"/>
          </a:xfrm>
          <a:prstGeom prst="pie">
            <a:avLst>
              <a:gd name="adj1" fmla="val 5400000"/>
              <a:gd name="adj2" fmla="val 16200000"/>
            </a:avLst>
          </a:prstGeom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4">
              <a:hueOff val="141666"/>
              <a:satOff val="-23659"/>
              <a:lumOff val="-8039"/>
              <a:alphaOff val="0"/>
            </a:schemeClr>
          </a:fillRef>
          <a:effectRef idx="2">
            <a:schemeClr val="accent4">
              <a:hueOff val="141666"/>
              <a:satOff val="-23659"/>
              <a:lumOff val="-8039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9" name="Group 8"/>
          <p:cNvGrpSpPr/>
          <p:nvPr/>
        </p:nvGrpSpPr>
        <p:grpSpPr>
          <a:xfrm>
            <a:off x="2772728" y="2819400"/>
            <a:ext cx="6134099" cy="2497455"/>
            <a:chOff x="2628900" y="2687954"/>
            <a:chExt cx="6134099" cy="2497455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0" name="Rectangle 9"/>
            <p:cNvSpPr/>
            <p:nvPr/>
          </p:nvSpPr>
          <p:spPr>
            <a:xfrm>
              <a:off x="2628900" y="2687954"/>
              <a:ext cx="6134099" cy="2497455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4">
                <a:hueOff val="141666"/>
                <a:satOff val="-23659"/>
                <a:lumOff val="-8039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2628900" y="2687954"/>
              <a:ext cx="6134099" cy="2497455"/>
            </a:xfrm>
            <a:prstGeom prst="rect">
              <a:avLst/>
            </a:prstGeom>
            <a:ln>
              <a:solidFill>
                <a:schemeClr val="bg2">
                  <a:lumMod val="95000"/>
                  <a:lumOff val="5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66700" tIns="266700" rIns="266700" bIns="266700" numCol="1" spcCol="1270" anchor="ctr" anchorCtr="0">
              <a:noAutofit/>
              <a:sp3d extrusionH="57150">
                <a:bevelT w="82550" h="38100" prst="coolSlant"/>
              </a:sp3d>
            </a:bodyPr>
            <a:lstStyle/>
            <a:p>
              <a:pPr lvl="0" algn="ctr" defTabSz="3111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7000" b="1" kern="1200" dirty="0" smtClean="0">
                  <a:ln>
                    <a:solidFill>
                      <a:schemeClr val="bg2"/>
                    </a:solidFill>
                  </a:ln>
                  <a:solidFill>
                    <a:srgbClr val="D8ECA6"/>
                  </a:solidFill>
                  <a:effectLst>
                    <a:outerShdw blurRad="50800" dist="2286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1s</a:t>
              </a:r>
              <a:r>
                <a:rPr lang="en-US" sz="7000" b="1" kern="1200" baseline="30000" dirty="0" smtClean="0">
                  <a:ln>
                    <a:solidFill>
                      <a:schemeClr val="bg2"/>
                    </a:solidFill>
                  </a:ln>
                  <a:solidFill>
                    <a:srgbClr val="D8ECA6"/>
                  </a:solidFill>
                  <a:effectLst>
                    <a:outerShdw blurRad="50800" dist="2286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2</a:t>
              </a:r>
              <a:r>
                <a:rPr lang="en-US" sz="7000" b="1" kern="1200" dirty="0" smtClean="0">
                  <a:ln>
                    <a:solidFill>
                      <a:schemeClr val="bg2"/>
                    </a:solidFill>
                  </a:ln>
                  <a:solidFill>
                    <a:srgbClr val="D8ECA6"/>
                  </a:solidFill>
                  <a:effectLst>
                    <a:outerShdw blurRad="50800" dist="2286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 2s</a:t>
              </a:r>
              <a:r>
                <a:rPr lang="en-US" sz="7000" b="1" kern="1200" baseline="30000" dirty="0" smtClean="0">
                  <a:ln>
                    <a:solidFill>
                      <a:schemeClr val="bg2"/>
                    </a:solidFill>
                  </a:ln>
                  <a:solidFill>
                    <a:srgbClr val="D8ECA6"/>
                  </a:solidFill>
                  <a:effectLst>
                    <a:outerShdw blurRad="50800" dist="2286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2</a:t>
              </a:r>
              <a:r>
                <a:rPr lang="en-US" sz="7000" b="1" kern="1200" dirty="0" smtClean="0">
                  <a:ln>
                    <a:solidFill>
                      <a:schemeClr val="bg2"/>
                    </a:solidFill>
                  </a:ln>
                  <a:solidFill>
                    <a:srgbClr val="D8ECA6"/>
                  </a:solidFill>
                  <a:effectLst>
                    <a:outerShdw blurRad="50800" dist="2286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 2p</a:t>
              </a:r>
              <a:r>
                <a:rPr lang="en-US" sz="7000" b="1" kern="1200" baseline="30000" dirty="0" smtClean="0">
                  <a:ln>
                    <a:solidFill>
                      <a:schemeClr val="bg2"/>
                    </a:solidFill>
                  </a:ln>
                  <a:solidFill>
                    <a:srgbClr val="D8ECA6"/>
                  </a:solidFill>
                  <a:effectLst>
                    <a:outerShdw blurRad="50800" dist="2286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4</a:t>
              </a:r>
              <a:endParaRPr lang="en-US" sz="7000" b="1" kern="1200" dirty="0">
                <a:ln>
                  <a:solidFill>
                    <a:schemeClr val="bg2"/>
                  </a:solidFill>
                </a:ln>
                <a:solidFill>
                  <a:srgbClr val="D8ECA6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endParaRPr>
            </a:p>
          </p:txBody>
        </p:sp>
      </p:grpSp>
    </p:spTree>
  </p:cSld>
  <p:clrMapOvr>
    <a:masterClrMapping/>
  </p:clrMapOvr>
  <p:transition>
    <p:randomBar dir="vert"/>
    <p:sndAc>
      <p:stSnd>
        <p:snd r:embed="rId2" name="whoosh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152400" y="152400"/>
          <a:ext cx="8763000" cy="5638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Pie 7"/>
          <p:cNvSpPr/>
          <p:nvPr/>
        </p:nvSpPr>
        <p:spPr>
          <a:xfrm>
            <a:off x="1524000" y="2819400"/>
            <a:ext cx="2497455" cy="2497455"/>
          </a:xfrm>
          <a:prstGeom prst="pie">
            <a:avLst>
              <a:gd name="adj1" fmla="val 5400000"/>
              <a:gd name="adj2" fmla="val 16200000"/>
            </a:avLst>
          </a:prstGeom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4">
              <a:hueOff val="141666"/>
              <a:satOff val="-23659"/>
              <a:lumOff val="-8039"/>
              <a:alphaOff val="0"/>
            </a:schemeClr>
          </a:fillRef>
          <a:effectRef idx="2">
            <a:schemeClr val="accent4">
              <a:hueOff val="141666"/>
              <a:satOff val="-23659"/>
              <a:lumOff val="-8039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2" name="Group 8"/>
          <p:cNvGrpSpPr/>
          <p:nvPr/>
        </p:nvGrpSpPr>
        <p:grpSpPr>
          <a:xfrm>
            <a:off x="2772728" y="2819400"/>
            <a:ext cx="6134099" cy="2497455"/>
            <a:chOff x="2628900" y="2687954"/>
            <a:chExt cx="6134099" cy="2497455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0" name="Rectangle 9"/>
            <p:cNvSpPr/>
            <p:nvPr/>
          </p:nvSpPr>
          <p:spPr>
            <a:xfrm>
              <a:off x="2628900" y="2687954"/>
              <a:ext cx="6134099" cy="2497455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4">
                <a:hueOff val="141666"/>
                <a:satOff val="-23659"/>
                <a:lumOff val="-8039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2628900" y="2687954"/>
              <a:ext cx="6134099" cy="249745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66700" tIns="266700" rIns="266700" bIns="266700" numCol="1" spcCol="1270" anchor="ctr" anchorCtr="0">
              <a:noAutofit/>
              <a:sp3d extrusionH="57150">
                <a:bevelT w="82550" h="38100" prst="coolSlant"/>
              </a:sp3d>
            </a:bodyPr>
            <a:lstStyle/>
            <a:p>
              <a:pPr lvl="0" algn="ctr" defTabSz="3111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4500" b="1" kern="1200" dirty="0" smtClean="0">
                  <a:ln>
                    <a:solidFill>
                      <a:schemeClr val="bg2"/>
                    </a:solidFill>
                  </a:ln>
                  <a:solidFill>
                    <a:srgbClr val="D8ECA6"/>
                  </a:solidFill>
                  <a:effectLst>
                    <a:outerShdw blurRad="50800" dist="2286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1s</a:t>
              </a:r>
              <a:r>
                <a:rPr lang="en-US" sz="4500" b="1" kern="1200" baseline="30000" dirty="0" smtClean="0">
                  <a:ln>
                    <a:solidFill>
                      <a:schemeClr val="bg2"/>
                    </a:solidFill>
                  </a:ln>
                  <a:solidFill>
                    <a:srgbClr val="D8ECA6"/>
                  </a:solidFill>
                  <a:effectLst>
                    <a:outerShdw blurRad="50800" dist="2286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2</a:t>
              </a:r>
              <a:r>
                <a:rPr lang="en-US" sz="4500" b="1" kern="1200" dirty="0" smtClean="0">
                  <a:ln>
                    <a:solidFill>
                      <a:schemeClr val="bg2"/>
                    </a:solidFill>
                  </a:ln>
                  <a:solidFill>
                    <a:srgbClr val="D8ECA6"/>
                  </a:solidFill>
                  <a:effectLst>
                    <a:outerShdw blurRad="50800" dist="2286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 2s</a:t>
              </a:r>
              <a:r>
                <a:rPr lang="en-US" sz="4500" b="1" kern="1200" baseline="30000" dirty="0" smtClean="0">
                  <a:ln>
                    <a:solidFill>
                      <a:schemeClr val="bg2"/>
                    </a:solidFill>
                  </a:ln>
                  <a:solidFill>
                    <a:srgbClr val="D8ECA6"/>
                  </a:solidFill>
                  <a:effectLst>
                    <a:outerShdw blurRad="50800" dist="2286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2</a:t>
              </a:r>
              <a:r>
                <a:rPr lang="en-US" sz="4500" b="1" kern="1200" dirty="0" smtClean="0">
                  <a:ln>
                    <a:solidFill>
                      <a:schemeClr val="bg2"/>
                    </a:solidFill>
                  </a:ln>
                  <a:solidFill>
                    <a:srgbClr val="D8ECA6"/>
                  </a:solidFill>
                  <a:effectLst>
                    <a:outerShdw blurRad="50800" dist="2286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 2p</a:t>
              </a:r>
              <a:r>
                <a:rPr lang="en-US" sz="4500" b="1" kern="1200" baseline="30000" dirty="0" smtClean="0">
                  <a:ln>
                    <a:solidFill>
                      <a:schemeClr val="bg2"/>
                    </a:solidFill>
                  </a:ln>
                  <a:solidFill>
                    <a:srgbClr val="D8ECA6"/>
                  </a:solidFill>
                  <a:effectLst>
                    <a:outerShdw blurRad="50800" dist="2286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6</a:t>
              </a:r>
              <a:r>
                <a:rPr lang="en-US" sz="4500" b="1" kern="1200" dirty="0" smtClean="0">
                  <a:ln>
                    <a:solidFill>
                      <a:schemeClr val="bg2"/>
                    </a:solidFill>
                  </a:ln>
                  <a:solidFill>
                    <a:srgbClr val="D8ECA6"/>
                  </a:solidFill>
                  <a:effectLst>
                    <a:outerShdw blurRad="50800" dist="2286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3s</a:t>
              </a:r>
              <a:r>
                <a:rPr lang="en-US" sz="4500" b="1" kern="1200" baseline="30000" dirty="0" smtClean="0">
                  <a:ln>
                    <a:solidFill>
                      <a:schemeClr val="bg2"/>
                    </a:solidFill>
                  </a:ln>
                  <a:solidFill>
                    <a:srgbClr val="D8ECA6"/>
                  </a:solidFill>
                  <a:effectLst>
                    <a:outerShdw blurRad="50800" dist="2286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2</a:t>
              </a:r>
              <a:r>
                <a:rPr lang="en-US" sz="4500" b="1" kern="1200" dirty="0" smtClean="0">
                  <a:ln>
                    <a:solidFill>
                      <a:schemeClr val="bg2"/>
                    </a:solidFill>
                  </a:ln>
                  <a:solidFill>
                    <a:srgbClr val="D8ECA6"/>
                  </a:solidFill>
                  <a:effectLst>
                    <a:outerShdw blurRad="50800" dist="2286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3p</a:t>
              </a:r>
              <a:r>
                <a:rPr lang="en-US" sz="4500" b="1" kern="1200" baseline="30000" dirty="0" smtClean="0">
                  <a:ln>
                    <a:solidFill>
                      <a:schemeClr val="bg2"/>
                    </a:solidFill>
                  </a:ln>
                  <a:solidFill>
                    <a:srgbClr val="D8ECA6"/>
                  </a:solidFill>
                  <a:effectLst>
                    <a:outerShdw blurRad="50800" dist="2286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6</a:t>
              </a:r>
              <a:r>
                <a:rPr lang="en-US" sz="4500" b="1" kern="1200" dirty="0" smtClean="0">
                  <a:ln>
                    <a:solidFill>
                      <a:schemeClr val="bg2"/>
                    </a:solidFill>
                  </a:ln>
                  <a:solidFill>
                    <a:srgbClr val="D8ECA6"/>
                  </a:solidFill>
                  <a:effectLst>
                    <a:outerShdw blurRad="50800" dist="2286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4s</a:t>
              </a:r>
              <a:r>
                <a:rPr lang="en-US" sz="4500" b="1" kern="1200" baseline="30000" dirty="0" smtClean="0">
                  <a:ln>
                    <a:solidFill>
                      <a:schemeClr val="bg2"/>
                    </a:solidFill>
                  </a:ln>
                  <a:solidFill>
                    <a:srgbClr val="D8ECA6"/>
                  </a:solidFill>
                  <a:effectLst>
                    <a:outerShdw blurRad="50800" dist="2286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2</a:t>
              </a:r>
              <a:r>
                <a:rPr lang="en-US" sz="4500" b="1" kern="1200" dirty="0" smtClean="0">
                  <a:ln>
                    <a:solidFill>
                      <a:schemeClr val="bg2"/>
                    </a:solidFill>
                  </a:ln>
                  <a:solidFill>
                    <a:srgbClr val="D8ECA6"/>
                  </a:solidFill>
                  <a:effectLst>
                    <a:outerShdw blurRad="50800" dist="2286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3d</a:t>
              </a:r>
              <a:r>
                <a:rPr lang="en-US" sz="4500" b="1" kern="1200" baseline="30000" dirty="0" smtClean="0">
                  <a:ln>
                    <a:solidFill>
                      <a:schemeClr val="bg2"/>
                    </a:solidFill>
                  </a:ln>
                  <a:solidFill>
                    <a:srgbClr val="D8ECA6"/>
                  </a:solidFill>
                  <a:effectLst>
                    <a:outerShdw blurRad="50800" dist="2286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10</a:t>
              </a:r>
              <a:r>
                <a:rPr lang="en-US" sz="4500" b="1" kern="1200" dirty="0" smtClean="0">
                  <a:ln>
                    <a:solidFill>
                      <a:schemeClr val="bg2"/>
                    </a:solidFill>
                  </a:ln>
                  <a:solidFill>
                    <a:srgbClr val="D8ECA6"/>
                  </a:solidFill>
                  <a:effectLst>
                    <a:outerShdw blurRad="50800" dist="2286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4p</a:t>
              </a:r>
              <a:r>
                <a:rPr lang="en-US" sz="4500" b="1" kern="1200" baseline="30000" dirty="0" smtClean="0">
                  <a:ln>
                    <a:solidFill>
                      <a:schemeClr val="bg2"/>
                    </a:solidFill>
                  </a:ln>
                  <a:solidFill>
                    <a:srgbClr val="D8ECA6"/>
                  </a:solidFill>
                  <a:effectLst>
                    <a:outerShdw blurRad="50800" dist="2286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1</a:t>
              </a:r>
              <a:endParaRPr lang="en-US" sz="4500" b="1" kern="1200" dirty="0">
                <a:ln>
                  <a:solidFill>
                    <a:schemeClr val="bg2"/>
                  </a:solidFill>
                </a:ln>
                <a:solidFill>
                  <a:srgbClr val="D8ECA6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endParaRPr>
            </a:p>
          </p:txBody>
        </p:sp>
      </p:grpSp>
    </p:spTree>
  </p:cSld>
  <p:clrMapOvr>
    <a:masterClrMapping/>
  </p:clrMapOvr>
  <p:transition>
    <p:randomBar dir="vert"/>
    <p:sndAc>
      <p:stSnd>
        <p:snd r:embed="rId2" name="whoosh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Text Box 2"/>
          <p:cNvSpPr txBox="1">
            <a:spLocks noChangeArrowheads="1"/>
          </p:cNvSpPr>
          <p:nvPr/>
        </p:nvSpPr>
        <p:spPr bwMode="auto">
          <a:xfrm>
            <a:off x="152400" y="457200"/>
            <a:ext cx="8763000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algn="just">
              <a:spcBef>
                <a:spcPct val="50000"/>
              </a:spcBef>
            </a:pPr>
            <a:r>
              <a:rPr lang="en-US" sz="4000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The electrons on the s &amp; p sublevels of the highest energy level are called valence electrons.  They are the outer most electrons and determine chemical behavior.</a:t>
            </a:r>
            <a:endParaRPr lang="en-US" sz="4000" b="1" dirty="0">
              <a:ln>
                <a:solidFill>
                  <a:srgbClr val="C5E379"/>
                </a:solidFill>
              </a:ln>
              <a:solidFill>
                <a:srgbClr val="D8ECA6"/>
              </a:solidFill>
              <a:effectLst>
                <a:outerShdw blurRad="50800" dist="2286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1600200" y="3810000"/>
            <a:ext cx="5638800" cy="3048000"/>
            <a:chOff x="1600200" y="3810000"/>
            <a:chExt cx="5638800" cy="3048000"/>
          </a:xfrm>
        </p:grpSpPr>
        <p:sp>
          <p:nvSpPr>
            <p:cNvPr id="4" name="Oval 3"/>
            <p:cNvSpPr>
              <a:spLocks noChangeArrowheads="1"/>
            </p:cNvSpPr>
            <p:nvPr/>
          </p:nvSpPr>
          <p:spPr bwMode="auto">
            <a:xfrm>
              <a:off x="4114800" y="4724400"/>
              <a:ext cx="1133475" cy="9597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" name="Oval 4"/>
            <p:cNvSpPr>
              <a:spLocks noChangeArrowheads="1"/>
            </p:cNvSpPr>
            <p:nvPr/>
          </p:nvSpPr>
          <p:spPr bwMode="auto">
            <a:xfrm>
              <a:off x="3705225" y="4343400"/>
              <a:ext cx="1933575" cy="1679643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" name="Oval 5"/>
            <p:cNvSpPr>
              <a:spLocks noChangeArrowheads="1"/>
            </p:cNvSpPr>
            <p:nvPr/>
          </p:nvSpPr>
          <p:spPr bwMode="auto">
            <a:xfrm>
              <a:off x="3101898" y="3810000"/>
              <a:ext cx="3200400" cy="2819400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" name="Oval 6"/>
            <p:cNvSpPr>
              <a:spLocks noChangeArrowheads="1"/>
            </p:cNvSpPr>
            <p:nvPr/>
          </p:nvSpPr>
          <p:spPr bwMode="auto">
            <a:xfrm>
              <a:off x="3048000" y="5029200"/>
              <a:ext cx="133350" cy="119974"/>
            </a:xfrm>
            <a:prstGeom prst="ellipse">
              <a:avLst/>
            </a:prstGeom>
            <a:solidFill>
              <a:srgbClr val="FFCCCC"/>
            </a:solidFill>
            <a:ln w="9525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Oval 7"/>
            <p:cNvSpPr>
              <a:spLocks noChangeArrowheads="1"/>
            </p:cNvSpPr>
            <p:nvPr/>
          </p:nvSpPr>
          <p:spPr bwMode="auto">
            <a:xfrm>
              <a:off x="3886200" y="5715000"/>
              <a:ext cx="133350" cy="119974"/>
            </a:xfrm>
            <a:prstGeom prst="ellipse">
              <a:avLst/>
            </a:prstGeom>
            <a:solidFill>
              <a:srgbClr val="FFCCCC"/>
            </a:solidFill>
            <a:ln w="9525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Oval 8"/>
            <p:cNvSpPr>
              <a:spLocks noChangeArrowheads="1"/>
            </p:cNvSpPr>
            <p:nvPr/>
          </p:nvSpPr>
          <p:spPr bwMode="auto">
            <a:xfrm>
              <a:off x="5486400" y="6324600"/>
              <a:ext cx="133350" cy="119974"/>
            </a:xfrm>
            <a:prstGeom prst="ellipse">
              <a:avLst/>
            </a:prstGeom>
            <a:solidFill>
              <a:srgbClr val="FFCCCC"/>
            </a:solidFill>
            <a:ln w="9525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Oval 9"/>
            <p:cNvSpPr>
              <a:spLocks noChangeArrowheads="1"/>
            </p:cNvSpPr>
            <p:nvPr/>
          </p:nvSpPr>
          <p:spPr bwMode="auto">
            <a:xfrm>
              <a:off x="5486400" y="4876800"/>
              <a:ext cx="133350" cy="119974"/>
            </a:xfrm>
            <a:prstGeom prst="ellipse">
              <a:avLst/>
            </a:prstGeom>
            <a:solidFill>
              <a:srgbClr val="FFCCCC"/>
            </a:solidFill>
            <a:ln w="9525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Oval 10"/>
            <p:cNvSpPr>
              <a:spLocks noChangeArrowheads="1"/>
            </p:cNvSpPr>
            <p:nvPr/>
          </p:nvSpPr>
          <p:spPr bwMode="auto">
            <a:xfrm>
              <a:off x="5867400" y="4267200"/>
              <a:ext cx="133350" cy="119974"/>
            </a:xfrm>
            <a:prstGeom prst="ellipse">
              <a:avLst/>
            </a:prstGeom>
            <a:solidFill>
              <a:srgbClr val="FFCCCC"/>
            </a:solidFill>
            <a:ln w="9525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Line 11"/>
            <p:cNvSpPr>
              <a:spLocks noChangeShapeType="1"/>
            </p:cNvSpPr>
            <p:nvPr/>
          </p:nvSpPr>
          <p:spPr bwMode="auto">
            <a:xfrm>
              <a:off x="1600200" y="4495800"/>
              <a:ext cx="1524000" cy="6096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Line 12"/>
            <p:cNvSpPr>
              <a:spLocks noChangeShapeType="1"/>
            </p:cNvSpPr>
            <p:nvPr/>
          </p:nvSpPr>
          <p:spPr bwMode="auto">
            <a:xfrm flipH="1">
              <a:off x="5867400" y="4038600"/>
              <a:ext cx="1371600" cy="3048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Line 13"/>
            <p:cNvSpPr>
              <a:spLocks noChangeShapeType="1"/>
            </p:cNvSpPr>
            <p:nvPr/>
          </p:nvSpPr>
          <p:spPr bwMode="auto">
            <a:xfrm flipH="1" flipV="1">
              <a:off x="5638800" y="6400800"/>
              <a:ext cx="1600200" cy="457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ransition>
    <p:randomBar dir="vert"/>
    <p:sndAc>
      <p:stSnd>
        <p:snd r:embed="rId2" name="whoosh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282714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r>
              <a:rPr lang="en-US" sz="4000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IV.) Electron Dot </a:t>
            </a:r>
            <a:r>
              <a:rPr lang="en-US" sz="4000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Diagrams (AKA Lewis Dot Diagrams</a:t>
            </a:r>
            <a:endParaRPr lang="en-US" sz="4000" b="1" dirty="0" smtClean="0">
              <a:ln>
                <a:solidFill>
                  <a:srgbClr val="C5E379"/>
                </a:solidFill>
              </a:ln>
              <a:solidFill>
                <a:srgbClr val="D8ECA6"/>
              </a:solidFill>
              <a:effectLst>
                <a:outerShdw blurRad="50800" dist="2286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600200"/>
            <a:ext cx="9144000" cy="378565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r>
              <a:rPr lang="en-US" sz="4000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	A) Purpose – to identify the 	valence electrons</a:t>
            </a:r>
            <a:endParaRPr lang="en-US" sz="4000" b="1" dirty="0" smtClean="0">
              <a:ln>
                <a:solidFill>
                  <a:srgbClr val="C5E379"/>
                </a:solidFill>
              </a:ln>
              <a:solidFill>
                <a:srgbClr val="D8ECA6"/>
              </a:solidFill>
              <a:effectLst>
                <a:outerShdw blurRad="50800" dist="2286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r>
              <a:rPr lang="en-US" sz="4000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	B) number of dots = which A group it is in.</a:t>
            </a:r>
          </a:p>
          <a:p>
            <a:r>
              <a:rPr lang="en-US" sz="4000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		1) example = 7a = 7 dots 			(Fluorine)</a:t>
            </a:r>
            <a:endParaRPr lang="en-US" sz="4000" b="1" dirty="0" smtClean="0">
              <a:ln>
                <a:solidFill>
                  <a:srgbClr val="C5E379"/>
                </a:solidFill>
              </a:ln>
              <a:solidFill>
                <a:srgbClr val="D8ECA6"/>
              </a:solidFill>
              <a:effectLst>
                <a:outerShdw blurRad="50800" dist="2286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28600" y="5493603"/>
            <a:ext cx="54854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Li</a:t>
            </a:r>
            <a:endParaRPr lang="en-US" sz="3200" dirty="0"/>
          </a:p>
        </p:txBody>
      </p:sp>
      <p:sp>
        <p:nvSpPr>
          <p:cNvPr id="7" name="Rectangle 6"/>
          <p:cNvSpPr/>
          <p:nvPr/>
        </p:nvSpPr>
        <p:spPr>
          <a:xfrm>
            <a:off x="1447800" y="5493603"/>
            <a:ext cx="70884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Be</a:t>
            </a:r>
            <a:endParaRPr lang="en-US" sz="3200" dirty="0"/>
          </a:p>
        </p:txBody>
      </p:sp>
      <p:sp>
        <p:nvSpPr>
          <p:cNvPr id="8" name="Rectangle 7"/>
          <p:cNvSpPr/>
          <p:nvPr/>
        </p:nvSpPr>
        <p:spPr>
          <a:xfrm>
            <a:off x="2971800" y="5493603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B</a:t>
            </a:r>
            <a:endParaRPr lang="en-US" sz="3200" dirty="0"/>
          </a:p>
        </p:txBody>
      </p:sp>
      <p:sp>
        <p:nvSpPr>
          <p:cNvPr id="9" name="Rectangle 8"/>
          <p:cNvSpPr/>
          <p:nvPr/>
        </p:nvSpPr>
        <p:spPr>
          <a:xfrm>
            <a:off x="4114800" y="5493603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C</a:t>
            </a:r>
            <a:endParaRPr lang="en-US" sz="3200" dirty="0"/>
          </a:p>
        </p:txBody>
      </p:sp>
      <p:sp>
        <p:nvSpPr>
          <p:cNvPr id="10" name="Rectangle 9"/>
          <p:cNvSpPr/>
          <p:nvPr/>
        </p:nvSpPr>
        <p:spPr>
          <a:xfrm>
            <a:off x="6019800" y="5493603"/>
            <a:ext cx="50366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O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029200" y="5493603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N</a:t>
            </a:r>
            <a:endParaRPr lang="en-US" sz="3200" dirty="0"/>
          </a:p>
        </p:txBody>
      </p:sp>
      <p:sp>
        <p:nvSpPr>
          <p:cNvPr id="12" name="Rectangle 11"/>
          <p:cNvSpPr/>
          <p:nvPr/>
        </p:nvSpPr>
        <p:spPr>
          <a:xfrm>
            <a:off x="7010400" y="5493603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F</a:t>
            </a:r>
            <a:endParaRPr lang="en-US" sz="3200" dirty="0"/>
          </a:p>
        </p:txBody>
      </p:sp>
      <p:sp>
        <p:nvSpPr>
          <p:cNvPr id="13" name="Rectangle 12"/>
          <p:cNvSpPr/>
          <p:nvPr/>
        </p:nvSpPr>
        <p:spPr>
          <a:xfrm>
            <a:off x="7848600" y="5493603"/>
            <a:ext cx="70884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Ne</a:t>
            </a:r>
            <a:endParaRPr lang="en-US" sz="3200" dirty="0"/>
          </a:p>
        </p:txBody>
      </p:sp>
    </p:spTree>
  </p:cSld>
  <p:clrMapOvr>
    <a:masterClrMapping/>
  </p:clrMapOvr>
  <p:transition>
    <p:wheel spokes="2"/>
    <p:sndAc>
      <p:stSnd>
        <p:snd r:embed="rId2" name="whoosh.wav"/>
      </p:stSnd>
    </p:sndAc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Things to know from the equations besides the equations</a:t>
            </a:r>
          </a:p>
          <a:p>
            <a:r>
              <a:rPr lang="en-US" dirty="0" smtClean="0"/>
              <a:t>Definition of crest, amplitude, trough, wavelength</a:t>
            </a:r>
          </a:p>
          <a:p>
            <a:r>
              <a:rPr lang="en-US" dirty="0" smtClean="0"/>
              <a:t>Which of the following waves has a higher frequency?  Wavelength?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4191000"/>
            <a:ext cx="5410200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2" name="Picture 4" descr="e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247775"/>
            <a:ext cx="8991600" cy="3698875"/>
          </a:xfrm>
          <a:prstGeom prst="rect">
            <a:avLst/>
          </a:prstGeom>
          <a:ln/>
          <a:scene3d>
            <a:camera prst="isometricOffAxis1Right"/>
            <a:lightRig rig="threePt" dir="t"/>
          </a:scene3d>
          <a:sp3d>
            <a:bevelT w="114300" prst="artDeco"/>
          </a:sp3d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</p:spTree>
  </p:cSld>
  <p:clrMapOvr>
    <a:masterClrMapping/>
  </p:clrMapOvr>
  <p:transition>
    <p:randomBar dir="vert"/>
    <p:sndAc>
      <p:stSnd>
        <p:snd r:embed="rId2" name="whoosh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2"/>
          <p:cNvSpPr txBox="1">
            <a:spLocks noChangeArrowheads="1"/>
          </p:cNvSpPr>
          <p:nvPr/>
        </p:nvSpPr>
        <p:spPr bwMode="auto">
          <a:xfrm>
            <a:off x="152400" y="152400"/>
            <a:ext cx="8763000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algn="ctr">
              <a:spcBef>
                <a:spcPct val="50000"/>
              </a:spcBef>
            </a:pPr>
            <a:r>
              <a:rPr lang="en-US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	[As </a:t>
            </a:r>
            <a:r>
              <a:rPr lang="en-US" b="1" dirty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a wave, there are many measurements that can be </a:t>
            </a:r>
            <a:r>
              <a:rPr lang="en-US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made]</a:t>
            </a:r>
            <a:endParaRPr lang="en-US" b="1" dirty="0">
              <a:ln>
                <a:solidFill>
                  <a:srgbClr val="C5E379"/>
                </a:solidFill>
              </a:ln>
              <a:solidFill>
                <a:srgbClr val="D8ECA6"/>
              </a:solidFill>
              <a:effectLst>
                <a:outerShdw blurRad="50800" dist="2286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pPr>
              <a:spcBef>
                <a:spcPct val="50000"/>
              </a:spcBef>
            </a:pPr>
            <a:r>
              <a:rPr lang="en-US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	A) </a:t>
            </a:r>
            <a:r>
              <a:rPr lang="en-US" b="1" u="sng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Crest</a:t>
            </a:r>
            <a:r>
              <a:rPr lang="en-US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 - The top </a:t>
            </a:r>
            <a:r>
              <a:rPr lang="en-US" b="1" dirty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of a </a:t>
            </a:r>
            <a:r>
              <a:rPr lang="en-US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	wave.								</a:t>
            </a:r>
          </a:p>
          <a:p>
            <a:pPr>
              <a:spcBef>
                <a:spcPct val="50000"/>
              </a:spcBef>
            </a:pPr>
            <a:endParaRPr lang="en-US" b="1" dirty="0">
              <a:ln>
                <a:solidFill>
                  <a:srgbClr val="C5E379"/>
                </a:solidFill>
              </a:ln>
              <a:solidFill>
                <a:srgbClr val="D8ECA6"/>
              </a:solidFill>
              <a:effectLst>
                <a:outerShdw blurRad="50800" dist="2286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2400" y="4221540"/>
            <a:ext cx="8839200" cy="156966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r>
              <a:rPr lang="en-US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	B) </a:t>
            </a:r>
            <a:r>
              <a:rPr lang="en-US" b="1" u="sng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Trough</a:t>
            </a:r>
            <a:r>
              <a:rPr lang="en-US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 - </a:t>
            </a:r>
            <a:r>
              <a:rPr lang="en-US" b="1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The bottom </a:t>
            </a:r>
            <a:r>
              <a:rPr lang="en-US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	of a wave. </a:t>
            </a:r>
            <a:endParaRPr lang="en-US" dirty="0"/>
          </a:p>
        </p:txBody>
      </p:sp>
    </p:spTree>
  </p:cSld>
  <p:clrMapOvr>
    <a:masterClrMapping/>
  </p:clrMapOvr>
  <p:transition>
    <p:randomBar dir="vert"/>
    <p:sndAc>
      <p:stSnd>
        <p:snd r:embed="rId2" name="whoosh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8" name="Picture 4" descr="wave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508125"/>
            <a:ext cx="8858250" cy="3543300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d"/>
    <p:sndAc>
      <p:stSnd>
        <p:snd r:embed="rId2" name="whoosh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 Box 2"/>
          <p:cNvSpPr txBox="1">
            <a:spLocks noChangeArrowheads="1"/>
          </p:cNvSpPr>
          <p:nvPr/>
        </p:nvSpPr>
        <p:spPr bwMode="auto">
          <a:xfrm>
            <a:off x="152400" y="152400"/>
            <a:ext cx="87630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>
              <a:spcBef>
                <a:spcPct val="50000"/>
              </a:spcBef>
            </a:pPr>
            <a:r>
              <a:rPr lang="en-US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	C) </a:t>
            </a:r>
            <a:r>
              <a:rPr lang="en-US" b="1" u="sng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Amplitude</a:t>
            </a:r>
            <a:r>
              <a:rPr lang="en-US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 - The </a:t>
            </a:r>
            <a:r>
              <a:rPr lang="en-US" b="1" dirty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distance from the </a:t>
            </a:r>
            <a:r>
              <a:rPr lang="en-US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middle to </a:t>
            </a:r>
            <a:r>
              <a:rPr lang="en-US" b="1" dirty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a crest or </a:t>
            </a:r>
            <a:r>
              <a:rPr lang="en-US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trough. </a:t>
            </a:r>
            <a:endParaRPr lang="en-US" b="1" dirty="0">
              <a:ln>
                <a:solidFill>
                  <a:srgbClr val="C5E379"/>
                </a:solidFill>
              </a:ln>
              <a:solidFill>
                <a:srgbClr val="D8ECA6"/>
              </a:solidFill>
              <a:effectLst>
                <a:outerShdw blurRad="50800" dist="2286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43012" name="Picture 4" descr="wave3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514600"/>
            <a:ext cx="8705850" cy="3481388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  <p:sndAc>
      <p:stSnd>
        <p:snd r:embed="rId2" name="whoosh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ext Box 2"/>
          <p:cNvSpPr txBox="1">
            <a:spLocks noChangeArrowheads="1"/>
          </p:cNvSpPr>
          <p:nvPr/>
        </p:nvSpPr>
        <p:spPr bwMode="auto">
          <a:xfrm>
            <a:off x="152400" y="152400"/>
            <a:ext cx="8763000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>
              <a:spcBef>
                <a:spcPct val="50000"/>
              </a:spcBef>
            </a:pPr>
            <a:r>
              <a:rPr lang="en-US" sz="4400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	D) </a:t>
            </a:r>
            <a:r>
              <a:rPr lang="en-US" sz="4400" b="1" u="sng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Wavelength</a:t>
            </a:r>
            <a:r>
              <a:rPr lang="en-US" sz="4400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  </a:t>
            </a:r>
          </a:p>
          <a:p>
            <a:pPr>
              <a:spcBef>
                <a:spcPct val="50000"/>
              </a:spcBef>
            </a:pPr>
            <a:r>
              <a:rPr lang="en-US" sz="4400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		1) Definition - The </a:t>
            </a:r>
            <a:r>
              <a:rPr lang="en-US" sz="4400" b="1" dirty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length </a:t>
            </a:r>
            <a:r>
              <a:rPr lang="en-US" sz="4400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		    of </a:t>
            </a:r>
            <a:r>
              <a:rPr lang="en-US" sz="4400" b="1" dirty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one </a:t>
            </a:r>
            <a:r>
              <a:rPr lang="en-US" sz="4400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wave 						</a:t>
            </a:r>
            <a:endParaRPr lang="en-US" sz="4400" b="1" dirty="0">
              <a:ln>
                <a:solidFill>
                  <a:srgbClr val="C5E379"/>
                </a:solidFill>
              </a:ln>
              <a:solidFill>
                <a:srgbClr val="D8ECA6"/>
              </a:solidFill>
              <a:effectLst>
                <a:outerShdw blurRad="50800" dist="2286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2400" y="2590800"/>
            <a:ext cx="8991600" cy="76944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r>
              <a:rPr lang="en-US" sz="4400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		2) Symbol - “λ” (lambda) </a:t>
            </a:r>
            <a:endParaRPr lang="en-US" sz="4400" dirty="0"/>
          </a:p>
        </p:txBody>
      </p:sp>
      <p:sp>
        <p:nvSpPr>
          <p:cNvPr id="4" name="Rectangle 3"/>
          <p:cNvSpPr/>
          <p:nvPr/>
        </p:nvSpPr>
        <p:spPr>
          <a:xfrm>
            <a:off x="152400" y="3354050"/>
            <a:ext cx="8991600" cy="144655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r>
              <a:rPr lang="en-US" sz="4400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		3) Units – meters (m)		</a:t>
            </a:r>
            <a:endParaRPr lang="en-US" sz="4400" dirty="0"/>
          </a:p>
        </p:txBody>
      </p:sp>
      <p:sp>
        <p:nvSpPr>
          <p:cNvPr id="5" name="Rectangle 4"/>
          <p:cNvSpPr/>
          <p:nvPr/>
        </p:nvSpPr>
        <p:spPr>
          <a:xfrm>
            <a:off x="152400" y="4114800"/>
            <a:ext cx="8991600" cy="246221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>
              <a:spcBef>
                <a:spcPct val="50000"/>
              </a:spcBef>
            </a:pPr>
            <a:r>
              <a:rPr lang="en-US" sz="4400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		4) Usually very small for 	  	    EM waves 	</a:t>
            </a:r>
          </a:p>
          <a:p>
            <a:pPr>
              <a:spcBef>
                <a:spcPct val="50000"/>
              </a:spcBef>
            </a:pPr>
            <a:r>
              <a:rPr lang="en-US" sz="4400" b="1" dirty="0" smtClean="0">
                <a:ln>
                  <a:solidFill>
                    <a:srgbClr val="C5E379"/>
                  </a:solidFill>
                </a:ln>
                <a:solidFill>
                  <a:srgbClr val="D8ECA6"/>
                </a:solidFill>
                <a:effectLst>
                  <a:outerShdw blurRad="50800" dist="228600" dir="2700000" algn="tl" rotWithShape="0">
                    <a:prstClr val="black">
                      <a:alpha val="40000"/>
                    </a:prstClr>
                  </a:outerShdw>
                </a:effectLst>
              </a:rPr>
              <a:t>		[EM = Electromagnetic]</a:t>
            </a:r>
            <a:endParaRPr lang="en-US" sz="4400" b="1" dirty="0">
              <a:ln>
                <a:solidFill>
                  <a:srgbClr val="C5E379"/>
                </a:solidFill>
              </a:ln>
              <a:solidFill>
                <a:srgbClr val="D8ECA6"/>
              </a:solidFill>
              <a:effectLst>
                <a:outerShdw blurRad="50800" dist="2286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  <p:transition>
    <p:randomBar dir="vert"/>
    <p:sndAc>
      <p:stSnd>
        <p:snd r:embed="rId2" name="whoosh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60" name="Picture 4" descr="wave4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524000"/>
            <a:ext cx="8858250" cy="3543300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  <p:sndAc>
      <p:stSnd>
        <p:snd r:embed="rId2" name="whoosh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ertical Lexicon design template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Vertical Lexicon design template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800" b="0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800" b="0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Vertical Lexicon design templat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ertical Lexicon design templat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ertical Lexicon design templat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ertical Lexicon design templat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ertical Lexicon design 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ertical Lexicon design 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ertical Lexicon design 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ertical Lexicon design template 8">
        <a:dk1>
          <a:srgbClr val="808080"/>
        </a:dk1>
        <a:lt1>
          <a:srgbClr val="EAEAEA"/>
        </a:lt1>
        <a:dk2>
          <a:srgbClr val="336699"/>
        </a:dk2>
        <a:lt2>
          <a:srgbClr val="FFFFFF"/>
        </a:lt2>
        <a:accent1>
          <a:srgbClr val="00CC99"/>
        </a:accent1>
        <a:accent2>
          <a:srgbClr val="3333CC"/>
        </a:accent2>
        <a:accent3>
          <a:srgbClr val="ADB8CA"/>
        </a:accent3>
        <a:accent4>
          <a:srgbClr val="C8C8C8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Vertical Lexicon design template</Template>
  <TotalTime>7958</TotalTime>
  <Words>571</Words>
  <Application>Microsoft Office PowerPoint</Application>
  <PresentationFormat>On-screen Show (4:3)</PresentationFormat>
  <Paragraphs>170</Paragraphs>
  <Slides>36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Vertical Lexicon design template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Atomic models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</vt:vector>
  </TitlesOfParts>
  <Company>Birdville ISD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Internal User</dc:creator>
  <cp:lastModifiedBy>Internal User</cp:lastModifiedBy>
  <cp:revision>275</cp:revision>
  <cp:lastPrinted>1601-01-01T00:00:00Z</cp:lastPrinted>
  <dcterms:created xsi:type="dcterms:W3CDTF">2006-10-13T14:32:36Z</dcterms:created>
  <dcterms:modified xsi:type="dcterms:W3CDTF">2011-10-27T20:10:22Z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TC010902911033</vt:lpwstr>
  </property>
</Properties>
</file>